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9" r:id="rId4"/>
    <p:sldMasterId id="2147483723" r:id="rId5"/>
  </p:sldMasterIdLst>
  <p:notesMasterIdLst>
    <p:notesMasterId r:id="rId15"/>
  </p:notesMasterIdLst>
  <p:handoutMasterIdLst>
    <p:handoutMasterId r:id="rId16"/>
  </p:handoutMasterIdLst>
  <p:sldIdLst>
    <p:sldId id="261" r:id="rId6"/>
    <p:sldId id="293" r:id="rId7"/>
    <p:sldId id="288" r:id="rId8"/>
    <p:sldId id="289" r:id="rId9"/>
    <p:sldId id="291" r:id="rId10"/>
    <p:sldId id="294" r:id="rId11"/>
    <p:sldId id="295" r:id="rId12"/>
    <p:sldId id="290" r:id="rId13"/>
    <p:sldId id="29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8C8C8"/>
    <a:srgbClr val="FF6600"/>
    <a:srgbClr val="D9D9D9"/>
    <a:srgbClr val="DF1F2E"/>
    <a:srgbClr val="FFCC66"/>
    <a:srgbClr val="6E9678"/>
    <a:srgbClr val="8B0109"/>
    <a:srgbClr val="A90314"/>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718" autoAdjust="0"/>
    <p:restoredTop sz="96517" autoAdjust="0"/>
  </p:normalViewPr>
  <p:slideViewPr>
    <p:cSldViewPr snapToGrid="0">
      <p:cViewPr varScale="1">
        <p:scale>
          <a:sx n="104" d="100"/>
          <a:sy n="104" d="100"/>
        </p:scale>
        <p:origin x="130" y="82"/>
      </p:cViewPr>
      <p:guideLst/>
    </p:cSldViewPr>
  </p:slideViewPr>
  <p:notesTextViewPr>
    <p:cViewPr>
      <p:scale>
        <a:sx n="1" d="1"/>
        <a:sy n="1" d="1"/>
      </p:scale>
      <p:origin x="0" y="0"/>
    </p:cViewPr>
  </p:notesTextViewPr>
  <p:notesViewPr>
    <p:cSldViewPr snapToGrid="0" showGuides="1">
      <p:cViewPr varScale="1">
        <p:scale>
          <a:sx n="88" d="100"/>
          <a:sy n="88"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2CF3383-DF08-4C90-8557-22EF3027DD43}" type="datetimeFigureOut">
              <a:rPr lang="en-US" smtClean="0"/>
              <a:t>9/21/2021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1793050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D16557-6E8E-4D95-8DF3-2DE1590C714A}" type="datetimeFigureOut">
              <a:rPr lang="en-US" smtClean="0"/>
              <a:t>9/21/2021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3A86D8-1D95-4DFF-A26B-8F86AC3AC58E}" type="slidenum">
              <a:rPr lang="en-US" smtClean="0"/>
              <a:t>‹#›</a:t>
            </a:fld>
            <a:endParaRPr lang="en-US"/>
          </a:p>
        </p:txBody>
      </p:sp>
    </p:spTree>
    <p:extLst>
      <p:ext uri="{BB962C8B-B14F-4D97-AF65-F5344CB8AC3E}">
        <p14:creationId xmlns:p14="http://schemas.microsoft.com/office/powerpoint/2010/main" val="1538130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3A86D8-1D95-4DFF-A26B-8F86AC3AC58E}" type="slidenum">
              <a:rPr lang="en-US" smtClean="0"/>
              <a:t>1</a:t>
            </a:fld>
            <a:endParaRPr lang="en-US"/>
          </a:p>
        </p:txBody>
      </p:sp>
    </p:spTree>
    <p:extLst>
      <p:ext uri="{BB962C8B-B14F-4D97-AF65-F5344CB8AC3E}">
        <p14:creationId xmlns:p14="http://schemas.microsoft.com/office/powerpoint/2010/main" val="2748345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intent is to provide a gravity-fed system instead of pumps. The existing pumps are prone to failure and increase the Project’s O&amp;M costs. We’d rather leave John Day with a robust system that requires little maintenance.</a:t>
            </a:r>
          </a:p>
        </p:txBody>
      </p:sp>
      <p:sp>
        <p:nvSpPr>
          <p:cNvPr id="4" name="Slide Number Placeholder 3"/>
          <p:cNvSpPr>
            <a:spLocks noGrp="1"/>
          </p:cNvSpPr>
          <p:nvPr>
            <p:ph type="sldNum" sz="quarter" idx="5"/>
          </p:nvPr>
        </p:nvSpPr>
        <p:spPr/>
        <p:txBody>
          <a:bodyPr/>
          <a:lstStyle/>
          <a:p>
            <a:fld id="{BC3A86D8-1D95-4DFF-A26B-8F86AC3AC58E}" type="slidenum">
              <a:rPr lang="en-US" smtClean="0"/>
              <a:t>2</a:t>
            </a:fld>
            <a:endParaRPr lang="en-US"/>
          </a:p>
        </p:txBody>
      </p:sp>
    </p:spTree>
    <p:extLst>
      <p:ext uri="{BB962C8B-B14F-4D97-AF65-F5344CB8AC3E}">
        <p14:creationId xmlns:p14="http://schemas.microsoft.com/office/powerpoint/2010/main" val="3367433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Isometric view of our proposed and alternate sources for gravity-fed water. The proposed source would be cheaper and easier to construct than the upper source at the count station.</a:t>
            </a:r>
          </a:p>
        </p:txBody>
      </p:sp>
      <p:sp>
        <p:nvSpPr>
          <p:cNvPr id="4" name="Slide Number Placeholder 3"/>
          <p:cNvSpPr>
            <a:spLocks noGrp="1"/>
          </p:cNvSpPr>
          <p:nvPr>
            <p:ph type="sldNum" sz="quarter" idx="5"/>
          </p:nvPr>
        </p:nvSpPr>
        <p:spPr/>
        <p:txBody>
          <a:bodyPr/>
          <a:lstStyle/>
          <a:p>
            <a:fld id="{BC3A86D8-1D95-4DFF-A26B-8F86AC3AC58E}" type="slidenum">
              <a:rPr lang="en-US" smtClean="0"/>
              <a:t>3</a:t>
            </a:fld>
            <a:endParaRPr lang="en-US"/>
          </a:p>
        </p:txBody>
      </p:sp>
    </p:spTree>
    <p:extLst>
      <p:ext uri="{BB962C8B-B14F-4D97-AF65-F5344CB8AC3E}">
        <p14:creationId xmlns:p14="http://schemas.microsoft.com/office/powerpoint/2010/main" val="3874263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Isometric view of the proposed new picketed lead. </a:t>
            </a:r>
          </a:p>
        </p:txBody>
      </p:sp>
      <p:sp>
        <p:nvSpPr>
          <p:cNvPr id="4" name="Slide Number Placeholder 3"/>
          <p:cNvSpPr>
            <a:spLocks noGrp="1"/>
          </p:cNvSpPr>
          <p:nvPr>
            <p:ph type="sldNum" sz="quarter" idx="5"/>
          </p:nvPr>
        </p:nvSpPr>
        <p:spPr/>
        <p:txBody>
          <a:bodyPr/>
          <a:lstStyle/>
          <a:p>
            <a:fld id="{BC3A86D8-1D95-4DFF-A26B-8F86AC3AC58E}" type="slidenum">
              <a:rPr lang="en-US" smtClean="0"/>
              <a:t>4</a:t>
            </a:fld>
            <a:endParaRPr lang="en-US"/>
          </a:p>
        </p:txBody>
      </p:sp>
    </p:spTree>
    <p:extLst>
      <p:ext uri="{BB962C8B-B14F-4D97-AF65-F5344CB8AC3E}">
        <p14:creationId xmlns:p14="http://schemas.microsoft.com/office/powerpoint/2010/main" val="3700089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3A86D8-1D95-4DFF-A26B-8F86AC3AC58E}" type="slidenum">
              <a:rPr lang="en-US" smtClean="0"/>
              <a:t>5</a:t>
            </a:fld>
            <a:endParaRPr lang="en-US"/>
          </a:p>
        </p:txBody>
      </p:sp>
    </p:spTree>
    <p:extLst>
      <p:ext uri="{BB962C8B-B14F-4D97-AF65-F5344CB8AC3E}">
        <p14:creationId xmlns:p14="http://schemas.microsoft.com/office/powerpoint/2010/main" val="36233966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Photos showing the corner where we’re proposing to install a new picketed lead, and an overall view of both potential water sources in relation to the collection box location.</a:t>
            </a:r>
          </a:p>
        </p:txBody>
      </p:sp>
      <p:sp>
        <p:nvSpPr>
          <p:cNvPr id="4" name="Slide Number Placeholder 3"/>
          <p:cNvSpPr>
            <a:spLocks noGrp="1"/>
          </p:cNvSpPr>
          <p:nvPr>
            <p:ph type="sldNum" sz="quarter" idx="5"/>
          </p:nvPr>
        </p:nvSpPr>
        <p:spPr/>
        <p:txBody>
          <a:bodyPr/>
          <a:lstStyle/>
          <a:p>
            <a:fld id="{BC3A86D8-1D95-4DFF-A26B-8F86AC3AC58E}" type="slidenum">
              <a:rPr lang="en-US" smtClean="0"/>
              <a:t>6</a:t>
            </a:fld>
            <a:endParaRPr lang="en-US"/>
          </a:p>
        </p:txBody>
      </p:sp>
    </p:spTree>
    <p:extLst>
      <p:ext uri="{BB962C8B-B14F-4D97-AF65-F5344CB8AC3E}">
        <p14:creationId xmlns:p14="http://schemas.microsoft.com/office/powerpoint/2010/main" val="3067993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a screened area in the JDA south fish ladder. </a:t>
            </a:r>
            <a:r>
              <a:rPr lang="en-US" sz="1800" dirty="0">
                <a:effectLst/>
                <a:latin typeface="Calibri" panose="020F0502020204030204" pitchFamily="34" charset="0"/>
                <a:ea typeface="Calibri" panose="020F0502020204030204" pitchFamily="34" charset="0"/>
              </a:rPr>
              <a:t>The water level sensor for the AWS butterfly valves is located in a stilling well behind this area</a:t>
            </a:r>
            <a:r>
              <a:rPr lang="en-US" dirty="0"/>
              <a:t>. We’re proposing a similar screening system for our preferred water source in the </a:t>
            </a:r>
            <a:r>
              <a:rPr lang="en-US"/>
              <a:t>north ladder.</a:t>
            </a:r>
            <a:endParaRPr lang="en-US" dirty="0"/>
          </a:p>
        </p:txBody>
      </p:sp>
      <p:sp>
        <p:nvSpPr>
          <p:cNvPr id="4" name="Slide Number Placeholder 3"/>
          <p:cNvSpPr>
            <a:spLocks noGrp="1"/>
          </p:cNvSpPr>
          <p:nvPr>
            <p:ph type="sldNum" sz="quarter" idx="5"/>
          </p:nvPr>
        </p:nvSpPr>
        <p:spPr/>
        <p:txBody>
          <a:bodyPr/>
          <a:lstStyle/>
          <a:p>
            <a:fld id="{BC3A86D8-1D95-4DFF-A26B-8F86AC3AC58E}" type="slidenum">
              <a:rPr lang="en-US" smtClean="0"/>
              <a:t>7</a:t>
            </a:fld>
            <a:endParaRPr lang="en-US"/>
          </a:p>
        </p:txBody>
      </p:sp>
    </p:spTree>
    <p:extLst>
      <p:ext uri="{BB962C8B-B14F-4D97-AF65-F5344CB8AC3E}">
        <p14:creationId xmlns:p14="http://schemas.microsoft.com/office/powerpoint/2010/main" val="18610119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Top view of the scope showing the direction of water flow and fish movement. </a:t>
            </a:r>
          </a:p>
        </p:txBody>
      </p:sp>
      <p:sp>
        <p:nvSpPr>
          <p:cNvPr id="4" name="Slide Number Placeholder 3"/>
          <p:cNvSpPr>
            <a:spLocks noGrp="1"/>
          </p:cNvSpPr>
          <p:nvPr>
            <p:ph type="sldNum" sz="quarter" idx="5"/>
          </p:nvPr>
        </p:nvSpPr>
        <p:spPr/>
        <p:txBody>
          <a:bodyPr/>
          <a:lstStyle/>
          <a:p>
            <a:fld id="{BC3A86D8-1D95-4DFF-A26B-8F86AC3AC58E}" type="slidenum">
              <a:rPr lang="en-US" smtClean="0"/>
              <a:t>8</a:t>
            </a:fld>
            <a:endParaRPr lang="en-US"/>
          </a:p>
        </p:txBody>
      </p:sp>
    </p:spTree>
    <p:extLst>
      <p:ext uri="{BB962C8B-B14F-4D97-AF65-F5344CB8AC3E}">
        <p14:creationId xmlns:p14="http://schemas.microsoft.com/office/powerpoint/2010/main" val="7990425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Noting the difference in construction complexity between the two potential water sources. The cranes needed to build the upper source would have to be contracted, versus using the crane we already have and Project staff for the lower source. </a:t>
            </a:r>
          </a:p>
        </p:txBody>
      </p:sp>
      <p:sp>
        <p:nvSpPr>
          <p:cNvPr id="4" name="Slide Number Placeholder 3"/>
          <p:cNvSpPr>
            <a:spLocks noGrp="1"/>
          </p:cNvSpPr>
          <p:nvPr>
            <p:ph type="sldNum" sz="quarter" idx="5"/>
          </p:nvPr>
        </p:nvSpPr>
        <p:spPr/>
        <p:txBody>
          <a:bodyPr/>
          <a:lstStyle/>
          <a:p>
            <a:fld id="{BC3A86D8-1D95-4DFF-A26B-8F86AC3AC58E}" type="slidenum">
              <a:rPr lang="en-US" smtClean="0"/>
              <a:t>9</a:t>
            </a:fld>
            <a:endParaRPr lang="en-US"/>
          </a:p>
        </p:txBody>
      </p:sp>
    </p:spTree>
    <p:extLst>
      <p:ext uri="{BB962C8B-B14F-4D97-AF65-F5344CB8AC3E}">
        <p14:creationId xmlns:p14="http://schemas.microsoft.com/office/powerpoint/2010/main" val="603410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6" name="Content Placeholder 5"/>
          <p:cNvSpPr>
            <a:spLocks noGrp="1"/>
          </p:cNvSpPr>
          <p:nvPr>
            <p:ph sz="quarter" idx="10"/>
          </p:nvPr>
        </p:nvSpPr>
        <p:spPr>
          <a:xfrm>
            <a:off x="266700" y="1028700"/>
            <a:ext cx="11658600" cy="5600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6"/>
          <p:cNvSpPr>
            <a:spLocks noGrp="1"/>
          </p:cNvSpPr>
          <p:nvPr>
            <p:ph type="dt" sz="half" idx="2"/>
          </p:nvPr>
        </p:nvSpPr>
        <p:spPr>
          <a:xfrm>
            <a:off x="9182100" y="6640512"/>
            <a:ext cx="2743200" cy="182880"/>
          </a:xfrm>
          <a:prstGeom prst="rect">
            <a:avLst/>
          </a:prstGeom>
        </p:spPr>
        <p:txBody>
          <a:bodyPr vert="horz" lIns="91440" tIns="45720" rIns="91440" bIns="45720" rtlCol="0" anchor="ctr"/>
          <a:lstStyle>
            <a:lvl1pPr algn="r">
              <a:defRPr sz="900">
                <a:solidFill>
                  <a:schemeClr val="tx1">
                    <a:tint val="75000"/>
                  </a:schemeClr>
                </a:solidFill>
              </a:defRPr>
            </a:lvl1pPr>
          </a:lstStyle>
          <a:p>
            <a:fld id="{05C0886A-CC2A-4255-ADA2-5CDC8149B279}" type="datetime1">
              <a:rPr lang="en-US" smtClean="0"/>
              <a:t>9/21/2021</a:t>
            </a:fld>
            <a:endParaRPr lang="en-US" dirty="0"/>
          </a:p>
        </p:txBody>
      </p:sp>
    </p:spTree>
    <p:extLst>
      <p:ext uri="{BB962C8B-B14F-4D97-AF65-F5344CB8AC3E}">
        <p14:creationId xmlns:p14="http://schemas.microsoft.com/office/powerpoint/2010/main" val="90226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 2 Odd Sec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5"/>
          </p:nvPr>
        </p:nvSpPr>
        <p:spPr>
          <a:xfrm>
            <a:off x="8145982"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sz="quarter" idx="16"/>
          </p:nvPr>
        </p:nvSpPr>
        <p:spPr>
          <a:xfrm>
            <a:off x="266700" y="1028700"/>
            <a:ext cx="766888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6"/>
          <p:cNvSpPr>
            <a:spLocks noGrp="1"/>
          </p:cNvSpPr>
          <p:nvPr>
            <p:ph type="dt" sz="half" idx="2"/>
          </p:nvPr>
        </p:nvSpPr>
        <p:spPr>
          <a:xfrm>
            <a:off x="9182100" y="6640512"/>
            <a:ext cx="2743200" cy="182880"/>
          </a:xfrm>
          <a:prstGeom prst="rect">
            <a:avLst/>
          </a:prstGeom>
        </p:spPr>
        <p:txBody>
          <a:bodyPr vert="horz" lIns="91440" tIns="45720" rIns="91440" bIns="45720" rtlCol="0" anchor="ctr"/>
          <a:lstStyle>
            <a:lvl1pPr algn="r">
              <a:defRPr sz="900">
                <a:solidFill>
                  <a:schemeClr val="tx1">
                    <a:tint val="75000"/>
                  </a:schemeClr>
                </a:solidFill>
              </a:defRPr>
            </a:lvl1pPr>
          </a:lstStyle>
          <a:p>
            <a:fld id="{F17C63A2-4037-422A-B7D5-F7DA1CA2917B}" type="datetime1">
              <a:rPr lang="en-US" smtClean="0"/>
              <a:t>9/21/2021</a:t>
            </a:fld>
            <a:endParaRPr lang="en-US" dirty="0"/>
          </a:p>
        </p:txBody>
      </p:sp>
    </p:spTree>
    <p:extLst>
      <p:ext uri="{BB962C8B-B14F-4D97-AF65-F5344CB8AC3E}">
        <p14:creationId xmlns:p14="http://schemas.microsoft.com/office/powerpoint/2010/main" val="916551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p:cNvCxnSpPr/>
          <p:nvPr userDrawn="1"/>
        </p:nvCxnSpPr>
        <p:spPr>
          <a:xfrm>
            <a:off x="381000" y="377586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16" name="Content Placeholder 2"/>
          <p:cNvSpPr>
            <a:spLocks noGrp="1"/>
          </p:cNvSpPr>
          <p:nvPr>
            <p:ph sz="quarter" idx="22"/>
          </p:nvPr>
        </p:nvSpPr>
        <p:spPr>
          <a:xfrm>
            <a:off x="2667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p:cNvSpPr>
            <a:spLocks noGrp="1"/>
          </p:cNvSpPr>
          <p:nvPr>
            <p:ph sz="quarter" idx="24"/>
          </p:nvPr>
        </p:nvSpPr>
        <p:spPr>
          <a:xfrm>
            <a:off x="61722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6"/>
          <p:cNvSpPr>
            <a:spLocks noGrp="1"/>
          </p:cNvSpPr>
          <p:nvPr>
            <p:ph type="dt" sz="half" idx="2"/>
          </p:nvPr>
        </p:nvSpPr>
        <p:spPr>
          <a:xfrm>
            <a:off x="9182100" y="6640512"/>
            <a:ext cx="2743200" cy="182880"/>
          </a:xfrm>
          <a:prstGeom prst="rect">
            <a:avLst/>
          </a:prstGeom>
        </p:spPr>
        <p:txBody>
          <a:bodyPr vert="horz" lIns="91440" tIns="45720" rIns="91440" bIns="45720" rtlCol="0" anchor="ctr"/>
          <a:lstStyle>
            <a:lvl1pPr algn="r">
              <a:defRPr sz="900">
                <a:solidFill>
                  <a:schemeClr val="tx1">
                    <a:tint val="75000"/>
                  </a:schemeClr>
                </a:solidFill>
              </a:defRPr>
            </a:lvl1pPr>
          </a:lstStyle>
          <a:p>
            <a:fld id="{7B41C1B3-147B-4E55-BD69-2F12B0144EB2}" type="datetime1">
              <a:rPr lang="en-US" smtClean="0"/>
              <a:t>9/21/2021</a:t>
            </a:fld>
            <a:endParaRPr lang="en-US" dirty="0"/>
          </a:p>
        </p:txBody>
      </p:sp>
    </p:spTree>
    <p:extLst>
      <p:ext uri="{BB962C8B-B14F-4D97-AF65-F5344CB8AC3E}">
        <p14:creationId xmlns:p14="http://schemas.microsoft.com/office/powerpoint/2010/main" val="1827759814"/>
      </p:ext>
    </p:extLst>
  </p:cSld>
  <p:clrMapOvr>
    <a:masterClrMapping/>
  </p:clrMapOvr>
  <p:extLst>
    <p:ext uri="{DCECCB84-F9BA-43D5-87BE-67443E8EF086}">
      <p15:sldGuideLst xmlns:p15="http://schemas.microsoft.com/office/powerpoint/2012/main">
        <p15:guide id="1" orient="horz" pos="2328" userDrawn="1">
          <p15:clr>
            <a:srgbClr val="FBAE40"/>
          </p15:clr>
        </p15:guide>
        <p15:guide id="2" orient="horz" pos="2424" userDrawn="1">
          <p15:clr>
            <a:srgbClr val="FBAE40"/>
          </p15:clr>
        </p15:guide>
        <p15:guide id="3" pos="3888" userDrawn="1">
          <p15:clr>
            <a:srgbClr val="FBAE40"/>
          </p15:clr>
        </p15:guide>
        <p15:guide id="4" pos="379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266700" y="2286001"/>
            <a:ext cx="11658600" cy="1285874"/>
          </a:xfrm>
          <a:prstGeom prst="rect">
            <a:avLst/>
          </a:prstGeom>
          <a:noFill/>
          <a:ln w="9525">
            <a:noFill/>
            <a:miter lim="800000"/>
            <a:headEnd/>
            <a:tailEnd/>
          </a:ln>
        </p:spPr>
        <p:txBody>
          <a:bodyPr anchor="b"/>
          <a:lstStyle>
            <a:lvl1pPr>
              <a:defRPr sz="3200" baseline="0">
                <a:solidFill>
                  <a:schemeClr val="tx1">
                    <a:lumMod val="75000"/>
                    <a:lumOff val="25000"/>
                  </a:schemeClr>
                </a:solidFill>
              </a:defRPr>
            </a:lvl1pPr>
          </a:lstStyle>
          <a:p>
            <a:pPr lvl="0"/>
            <a:r>
              <a:rPr lang="en-US" dirty="0"/>
              <a:t>Click to edit Master title style</a:t>
            </a:r>
          </a:p>
        </p:txBody>
      </p:sp>
      <p:sp>
        <p:nvSpPr>
          <p:cNvPr id="6" name="Text Placeholder 5"/>
          <p:cNvSpPr>
            <a:spLocks noGrp="1"/>
          </p:cNvSpPr>
          <p:nvPr>
            <p:ph type="body" sz="quarter" idx="12"/>
          </p:nvPr>
        </p:nvSpPr>
        <p:spPr>
          <a:xfrm>
            <a:off x="266700" y="3687764"/>
            <a:ext cx="11658600" cy="854075"/>
          </a:xfrm>
        </p:spPr>
        <p:txBody>
          <a:bodyPr/>
          <a:lstStyle>
            <a:lvl1pPr marL="0" indent="0">
              <a:defRPr>
                <a:solidFill>
                  <a:schemeClr val="tx1">
                    <a:lumMod val="75000"/>
                    <a:lumOff val="25000"/>
                  </a:schemeClr>
                </a:solidFill>
              </a:defRPr>
            </a:lvl1pPr>
          </a:lstStyle>
          <a:p>
            <a:pPr lvl="0"/>
            <a:r>
              <a:rPr lang="en-US" dirty="0"/>
              <a:t>Click to edit Master text styles</a:t>
            </a:r>
          </a:p>
        </p:txBody>
      </p:sp>
      <p:sp>
        <p:nvSpPr>
          <p:cNvPr id="4" name="Date Placeholder 6"/>
          <p:cNvSpPr>
            <a:spLocks noGrp="1"/>
          </p:cNvSpPr>
          <p:nvPr>
            <p:ph type="dt" sz="half" idx="2"/>
          </p:nvPr>
        </p:nvSpPr>
        <p:spPr>
          <a:xfrm>
            <a:off x="9182100" y="6640512"/>
            <a:ext cx="2743200" cy="182880"/>
          </a:xfrm>
          <a:prstGeom prst="rect">
            <a:avLst/>
          </a:prstGeom>
        </p:spPr>
        <p:txBody>
          <a:bodyPr vert="horz" lIns="91440" tIns="45720" rIns="91440" bIns="45720" rtlCol="0" anchor="ctr"/>
          <a:lstStyle>
            <a:lvl1pPr algn="r">
              <a:defRPr sz="900">
                <a:solidFill>
                  <a:schemeClr val="tx1">
                    <a:tint val="75000"/>
                  </a:schemeClr>
                </a:solidFill>
              </a:defRPr>
            </a:lvl1pPr>
          </a:lstStyle>
          <a:p>
            <a:fld id="{0474A79C-6CC4-42FD-9E1C-35146BAC5715}" type="datetime1">
              <a:rPr lang="en-US" smtClean="0"/>
              <a:t>9/21/2021</a:t>
            </a:fld>
            <a:endParaRPr lang="en-US" dirty="0"/>
          </a:p>
        </p:txBody>
      </p:sp>
    </p:spTree>
    <p:extLst>
      <p:ext uri="{BB962C8B-B14F-4D97-AF65-F5344CB8AC3E}">
        <p14:creationId xmlns:p14="http://schemas.microsoft.com/office/powerpoint/2010/main" val="9273111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 no Sub-Head">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266700" y="2286001"/>
            <a:ext cx="11658600" cy="1285874"/>
          </a:xfrm>
          <a:prstGeom prst="rect">
            <a:avLst/>
          </a:prstGeom>
          <a:noFill/>
          <a:ln w="9525">
            <a:noFill/>
            <a:miter lim="800000"/>
            <a:headEnd/>
            <a:tailEnd/>
          </a:ln>
        </p:spPr>
        <p:txBody>
          <a:bodyPr anchor="b"/>
          <a:lstStyle>
            <a:lvl1pPr>
              <a:defRPr sz="3200" baseline="0">
                <a:solidFill>
                  <a:schemeClr val="tx1">
                    <a:lumMod val="75000"/>
                    <a:lumOff val="25000"/>
                  </a:schemeClr>
                </a:solidFill>
              </a:defRPr>
            </a:lvl1pPr>
          </a:lstStyle>
          <a:p>
            <a:pPr lvl="0"/>
            <a:r>
              <a:rPr lang="en-US" dirty="0"/>
              <a:t>Click to edit Master title style</a:t>
            </a:r>
          </a:p>
        </p:txBody>
      </p:sp>
      <p:sp>
        <p:nvSpPr>
          <p:cNvPr id="3" name="Date Placeholder 6"/>
          <p:cNvSpPr>
            <a:spLocks noGrp="1"/>
          </p:cNvSpPr>
          <p:nvPr>
            <p:ph type="dt" sz="half" idx="2"/>
          </p:nvPr>
        </p:nvSpPr>
        <p:spPr>
          <a:xfrm>
            <a:off x="9182100" y="6640512"/>
            <a:ext cx="2743200" cy="182880"/>
          </a:xfrm>
          <a:prstGeom prst="rect">
            <a:avLst/>
          </a:prstGeom>
        </p:spPr>
        <p:txBody>
          <a:bodyPr vert="horz" lIns="91440" tIns="45720" rIns="91440" bIns="45720" rtlCol="0" anchor="ctr"/>
          <a:lstStyle>
            <a:lvl1pPr algn="r">
              <a:defRPr sz="900">
                <a:solidFill>
                  <a:schemeClr val="tx1">
                    <a:tint val="75000"/>
                  </a:schemeClr>
                </a:solidFill>
              </a:defRPr>
            </a:lvl1pPr>
          </a:lstStyle>
          <a:p>
            <a:fld id="{39171031-6B55-40D8-AACE-994090B4E97B}" type="datetime1">
              <a:rPr lang="en-US" smtClean="0"/>
              <a:t>9/21/2021</a:t>
            </a:fld>
            <a:endParaRPr lang="en-US" dirty="0"/>
          </a:p>
        </p:txBody>
      </p:sp>
    </p:spTree>
    <p:extLst>
      <p:ext uri="{BB962C8B-B14F-4D97-AF65-F5344CB8AC3E}">
        <p14:creationId xmlns:p14="http://schemas.microsoft.com/office/powerpoint/2010/main" val="2256649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 Content Only">
    <p:spTree>
      <p:nvGrpSpPr>
        <p:cNvPr id="1" name=""/>
        <p:cNvGrpSpPr/>
        <p:nvPr/>
      </p:nvGrpSpPr>
      <p:grpSpPr>
        <a:xfrm>
          <a:off x="0" y="0"/>
          <a:ext cx="0" cy="0"/>
          <a:chOff x="0" y="0"/>
          <a:chExt cx="0" cy="0"/>
        </a:xfrm>
      </p:grpSpPr>
      <p:sp>
        <p:nvSpPr>
          <p:cNvPr id="4" name="Content Placeholder 3"/>
          <p:cNvSpPr>
            <a:spLocks noGrp="1"/>
          </p:cNvSpPr>
          <p:nvPr>
            <p:ph sz="quarter" idx="12"/>
          </p:nvPr>
        </p:nvSpPr>
        <p:spPr>
          <a:xfrm>
            <a:off x="266700" y="2157413"/>
            <a:ext cx="11658600" cy="179863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6"/>
          <p:cNvSpPr>
            <a:spLocks noGrp="1"/>
          </p:cNvSpPr>
          <p:nvPr>
            <p:ph type="dt" sz="half" idx="2"/>
          </p:nvPr>
        </p:nvSpPr>
        <p:spPr>
          <a:xfrm>
            <a:off x="9182100" y="6640512"/>
            <a:ext cx="2743200" cy="182880"/>
          </a:xfrm>
          <a:prstGeom prst="rect">
            <a:avLst/>
          </a:prstGeom>
        </p:spPr>
        <p:txBody>
          <a:bodyPr vert="horz" lIns="91440" tIns="45720" rIns="91440" bIns="45720" rtlCol="0" anchor="ctr"/>
          <a:lstStyle>
            <a:lvl1pPr algn="r">
              <a:defRPr sz="900">
                <a:solidFill>
                  <a:schemeClr val="tx1">
                    <a:tint val="75000"/>
                  </a:schemeClr>
                </a:solidFill>
              </a:defRPr>
            </a:lvl1pPr>
          </a:lstStyle>
          <a:p>
            <a:fld id="{195B4CB3-E110-428F-BD82-9CF0234D9336}" type="datetime1">
              <a:rPr lang="en-US" smtClean="0"/>
              <a:t>9/21/2021</a:t>
            </a:fld>
            <a:endParaRPr lang="en-US" dirty="0"/>
          </a:p>
        </p:txBody>
      </p:sp>
    </p:spTree>
    <p:extLst>
      <p:ext uri="{BB962C8B-B14F-4D97-AF65-F5344CB8AC3E}">
        <p14:creationId xmlns:p14="http://schemas.microsoft.com/office/powerpoint/2010/main" val="17759725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6"/>
          <p:cNvSpPr>
            <a:spLocks noGrp="1"/>
          </p:cNvSpPr>
          <p:nvPr>
            <p:ph type="dt" sz="half" idx="2"/>
          </p:nvPr>
        </p:nvSpPr>
        <p:spPr>
          <a:xfrm>
            <a:off x="9182100" y="6640512"/>
            <a:ext cx="2743200" cy="182880"/>
          </a:xfrm>
          <a:prstGeom prst="rect">
            <a:avLst/>
          </a:prstGeom>
        </p:spPr>
        <p:txBody>
          <a:bodyPr vert="horz" lIns="91440" tIns="45720" rIns="91440" bIns="45720" rtlCol="0" anchor="ctr"/>
          <a:lstStyle>
            <a:lvl1pPr algn="r">
              <a:defRPr sz="900">
                <a:solidFill>
                  <a:schemeClr val="tx1">
                    <a:tint val="75000"/>
                  </a:schemeClr>
                </a:solidFill>
              </a:defRPr>
            </a:lvl1pPr>
          </a:lstStyle>
          <a:p>
            <a:fld id="{79225A36-843B-4599-BB9E-3A5ED1D8C4B7}" type="datetime1">
              <a:rPr lang="en-US" smtClean="0"/>
              <a:t>9/21/2021</a:t>
            </a:fld>
            <a:endParaRPr lang="en-US" dirty="0"/>
          </a:p>
        </p:txBody>
      </p:sp>
    </p:spTree>
    <p:extLst>
      <p:ext uri="{BB962C8B-B14F-4D97-AF65-F5344CB8AC3E}">
        <p14:creationId xmlns:p14="http://schemas.microsoft.com/office/powerpoint/2010/main" val="32392775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2" name="Date Placeholder 6"/>
          <p:cNvSpPr>
            <a:spLocks noGrp="1"/>
          </p:cNvSpPr>
          <p:nvPr>
            <p:ph type="dt" sz="half" idx="2"/>
          </p:nvPr>
        </p:nvSpPr>
        <p:spPr>
          <a:xfrm>
            <a:off x="9182100" y="6640512"/>
            <a:ext cx="2743200" cy="182880"/>
          </a:xfrm>
          <a:prstGeom prst="rect">
            <a:avLst/>
          </a:prstGeom>
        </p:spPr>
        <p:txBody>
          <a:bodyPr vert="horz" lIns="91440" tIns="45720" rIns="91440" bIns="45720" rtlCol="0" anchor="ctr"/>
          <a:lstStyle>
            <a:lvl1pPr algn="r">
              <a:defRPr sz="900">
                <a:solidFill>
                  <a:schemeClr val="tx1">
                    <a:tint val="75000"/>
                  </a:schemeClr>
                </a:solidFill>
              </a:defRPr>
            </a:lvl1pPr>
          </a:lstStyle>
          <a:p>
            <a:fld id="{BC331337-B183-4015-A4D8-5DBA9080F22C}" type="datetime1">
              <a:rPr lang="en-US" smtClean="0"/>
              <a:t>9/21/2021</a:t>
            </a:fld>
            <a:endParaRPr lang="en-US" dirty="0"/>
          </a:p>
        </p:txBody>
      </p:sp>
    </p:spTree>
    <p:extLst>
      <p:ext uri="{BB962C8B-B14F-4D97-AF65-F5344CB8AC3E}">
        <p14:creationId xmlns:p14="http://schemas.microsoft.com/office/powerpoint/2010/main" val="42614469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Blank w/ background no graphics">
    <p:spTree>
      <p:nvGrpSpPr>
        <p:cNvPr id="1" name=""/>
        <p:cNvGrpSpPr/>
        <p:nvPr/>
      </p:nvGrpSpPr>
      <p:grpSpPr>
        <a:xfrm>
          <a:off x="0" y="0"/>
          <a:ext cx="0" cy="0"/>
          <a:chOff x="0" y="0"/>
          <a:chExt cx="0" cy="0"/>
        </a:xfrm>
      </p:grpSpPr>
      <p:sp>
        <p:nvSpPr>
          <p:cNvPr id="9" name="Rounded Rectangle 8"/>
          <p:cNvSpPr/>
          <p:nvPr userDrawn="1"/>
        </p:nvSpPr>
        <p:spPr>
          <a:xfrm>
            <a:off x="194209" y="5394628"/>
            <a:ext cx="11822463" cy="1311966"/>
          </a:xfrm>
          <a:prstGeom prst="roundRect">
            <a:avLst>
              <a:gd name="adj" fmla="val 11212"/>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Content Placeholder 7"/>
          <p:cNvSpPr>
            <a:spLocks noGrp="1"/>
          </p:cNvSpPr>
          <p:nvPr>
            <p:ph sz="quarter" idx="12"/>
          </p:nvPr>
        </p:nvSpPr>
        <p:spPr>
          <a:xfrm>
            <a:off x="76200" y="66675"/>
            <a:ext cx="12020549" cy="6791325"/>
          </a:xfrm>
          <a:prstGeom prst="roundRect">
            <a:avLst>
              <a:gd name="adj" fmla="val 2256"/>
            </a:avLst>
          </a:prstGeom>
          <a:noFill/>
          <a:ln w="3175">
            <a:noFill/>
          </a:ln>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266700" y="169864"/>
            <a:ext cx="11658600" cy="919162"/>
          </a:xfrm>
        </p:spPr>
        <p:txBody>
          <a:bodyPr anchor="t"/>
          <a:lstStyle>
            <a:lvl1pPr algn="ctr">
              <a:defRPr/>
            </a:lvl1pPr>
          </a:lstStyle>
          <a:p>
            <a:r>
              <a:rPr lang="en-US"/>
              <a:t>Click to edit Master title style</a:t>
            </a:r>
          </a:p>
        </p:txBody>
      </p:sp>
      <p:sp>
        <p:nvSpPr>
          <p:cNvPr id="5" name="Date Placeholder 6"/>
          <p:cNvSpPr>
            <a:spLocks noGrp="1"/>
          </p:cNvSpPr>
          <p:nvPr>
            <p:ph type="dt" sz="half" idx="2"/>
          </p:nvPr>
        </p:nvSpPr>
        <p:spPr>
          <a:xfrm>
            <a:off x="9182100" y="6640512"/>
            <a:ext cx="2743200" cy="182880"/>
          </a:xfrm>
          <a:prstGeom prst="rect">
            <a:avLst/>
          </a:prstGeom>
        </p:spPr>
        <p:txBody>
          <a:bodyPr vert="horz" lIns="91440" tIns="45720" rIns="91440" bIns="45720" rtlCol="0" anchor="ctr"/>
          <a:lstStyle>
            <a:lvl1pPr algn="r">
              <a:defRPr sz="900">
                <a:solidFill>
                  <a:schemeClr val="tx1">
                    <a:tint val="75000"/>
                  </a:schemeClr>
                </a:solidFill>
              </a:defRPr>
            </a:lvl1pPr>
          </a:lstStyle>
          <a:p>
            <a:fld id="{CD307AB9-8146-43FE-93BB-0A24A1273EE6}" type="datetime1">
              <a:rPr lang="en-US" smtClean="0"/>
              <a:t>9/21/2021</a:t>
            </a:fld>
            <a:endParaRPr lang="en-US" dirty="0"/>
          </a:p>
        </p:txBody>
      </p:sp>
    </p:spTree>
    <p:extLst>
      <p:ext uri="{BB962C8B-B14F-4D97-AF65-F5344CB8AC3E}">
        <p14:creationId xmlns:p14="http://schemas.microsoft.com/office/powerpoint/2010/main" val="17573401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8"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pPr algn="r">
                <a:spcBef>
                  <a:spcPct val="50000"/>
                </a:spcBef>
                <a:defRPr/>
              </a:pPr>
              <a:t>‹#›</a:t>
            </a:fld>
            <a:endParaRPr lang="en-US" sz="1000" b="0" baseline="0" dirty="0"/>
          </a:p>
        </p:txBody>
      </p:sp>
      <p:sp>
        <p:nvSpPr>
          <p:cNvPr id="3" name="Date Placeholder 6"/>
          <p:cNvSpPr>
            <a:spLocks noGrp="1"/>
          </p:cNvSpPr>
          <p:nvPr>
            <p:ph type="dt" sz="half" idx="2"/>
          </p:nvPr>
        </p:nvSpPr>
        <p:spPr>
          <a:xfrm>
            <a:off x="9182100" y="6640512"/>
            <a:ext cx="2743200" cy="182880"/>
          </a:xfrm>
          <a:prstGeom prst="rect">
            <a:avLst/>
          </a:prstGeom>
        </p:spPr>
        <p:txBody>
          <a:bodyPr vert="horz" lIns="91440" tIns="45720" rIns="91440" bIns="45720" rtlCol="0" anchor="ctr"/>
          <a:lstStyle>
            <a:lvl1pPr algn="r">
              <a:defRPr sz="900">
                <a:solidFill>
                  <a:schemeClr val="tx1">
                    <a:tint val="75000"/>
                  </a:schemeClr>
                </a:solidFill>
              </a:defRPr>
            </a:lvl1pPr>
          </a:lstStyle>
          <a:p>
            <a:fld id="{69E05716-3EE3-42B9-B48B-BC083A5FD690}" type="datetime1">
              <a:rPr lang="en-US" smtClean="0"/>
              <a:t>9/21/2021</a:t>
            </a:fld>
            <a:endParaRPr lang="en-US" dirty="0"/>
          </a:p>
        </p:txBody>
      </p:sp>
    </p:spTree>
    <p:extLst>
      <p:ext uri="{BB962C8B-B14F-4D97-AF65-F5344CB8AC3E}">
        <p14:creationId xmlns:p14="http://schemas.microsoft.com/office/powerpoint/2010/main" val="22061010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solidFill>
        <a:effectLst/>
      </p:bgPr>
    </p:bg>
    <p:spTree>
      <p:nvGrpSpPr>
        <p:cNvPr id="1" name=""/>
        <p:cNvGrpSpPr/>
        <p:nvPr/>
      </p:nvGrpSpPr>
      <p:grpSpPr>
        <a:xfrm>
          <a:off x="0" y="0"/>
          <a:ext cx="0" cy="0"/>
          <a:chOff x="0" y="0"/>
          <a:chExt cx="0" cy="0"/>
        </a:xfrm>
      </p:grpSpPr>
      <p:sp>
        <p:nvSpPr>
          <p:cNvPr id="4"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solidFill>
                  <a:schemeClr val="tx2"/>
                </a:solidFill>
              </a:rPr>
              <a:pPr algn="r">
                <a:spcBef>
                  <a:spcPct val="50000"/>
                </a:spcBef>
                <a:defRPr/>
              </a:pPr>
              <a:t>‹#›</a:t>
            </a:fld>
            <a:endParaRPr lang="en-US" sz="1000" b="0" baseline="0" dirty="0">
              <a:solidFill>
                <a:schemeClr val="tx2"/>
              </a:solidFill>
            </a:endParaRPr>
          </a:p>
        </p:txBody>
      </p:sp>
    </p:spTree>
    <p:extLst>
      <p:ext uri="{BB962C8B-B14F-4D97-AF65-F5344CB8AC3E}">
        <p14:creationId xmlns:p14="http://schemas.microsoft.com/office/powerpoint/2010/main" val="1961876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 1 Column">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266700" y="1028700"/>
            <a:ext cx="11658600" cy="5600700"/>
          </a:xfrm>
        </p:spPr>
        <p:txBody>
          <a:bodyPr/>
          <a:lstStyle>
            <a:lvl1pPr marL="0" indent="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p:cNvSpPr>
            <a:spLocks noGrp="1"/>
          </p:cNvSpPr>
          <p:nvPr>
            <p:ph type="title"/>
          </p:nvPr>
        </p:nvSpPr>
        <p:spPr/>
        <p:txBody>
          <a:bodyPr/>
          <a:lstStyle/>
          <a:p>
            <a:r>
              <a:rPr lang="en-US"/>
              <a:t>Click to edit Master title style</a:t>
            </a:r>
          </a:p>
        </p:txBody>
      </p:sp>
      <p:sp>
        <p:nvSpPr>
          <p:cNvPr id="5" name="Date Placeholder 6"/>
          <p:cNvSpPr>
            <a:spLocks noGrp="1"/>
          </p:cNvSpPr>
          <p:nvPr>
            <p:ph type="dt" sz="half" idx="2"/>
          </p:nvPr>
        </p:nvSpPr>
        <p:spPr>
          <a:xfrm>
            <a:off x="9182100" y="6648676"/>
            <a:ext cx="2743200" cy="182880"/>
          </a:xfrm>
          <a:prstGeom prst="rect">
            <a:avLst/>
          </a:prstGeom>
        </p:spPr>
        <p:txBody>
          <a:bodyPr vert="horz" lIns="91440" tIns="45720" rIns="91440" bIns="45720" rtlCol="0" anchor="ctr"/>
          <a:lstStyle>
            <a:lvl1pPr algn="r">
              <a:defRPr sz="900">
                <a:solidFill>
                  <a:schemeClr val="tx1">
                    <a:tint val="75000"/>
                  </a:schemeClr>
                </a:solidFill>
              </a:defRPr>
            </a:lvl1pPr>
          </a:lstStyle>
          <a:p>
            <a:fld id="{C2E1AF8D-1629-4E7E-8FE8-8B129B5C4A14}" type="datetime1">
              <a:rPr lang="en-US" smtClean="0"/>
              <a:t>9/21/2021</a:t>
            </a:fld>
            <a:endParaRPr lang="en-US" dirty="0"/>
          </a:p>
        </p:txBody>
      </p:sp>
    </p:spTree>
    <p:extLst>
      <p:ext uri="{BB962C8B-B14F-4D97-AF65-F5344CB8AC3E}">
        <p14:creationId xmlns:p14="http://schemas.microsoft.com/office/powerpoint/2010/main" val="35696511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4"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solidFill>
                  <a:schemeClr val="tx2"/>
                </a:solidFill>
              </a:rPr>
              <a:pPr algn="r">
                <a:spcBef>
                  <a:spcPct val="50000"/>
                </a:spcBef>
                <a:defRPr/>
              </a:pPr>
              <a:t>‹#›</a:t>
            </a:fld>
            <a:endParaRPr lang="en-US" sz="1000" b="0" baseline="0" dirty="0">
              <a:solidFill>
                <a:schemeClr val="tx2"/>
              </a:solidFill>
            </a:endParaRPr>
          </a:p>
        </p:txBody>
      </p:sp>
    </p:spTree>
    <p:extLst>
      <p:ext uri="{BB962C8B-B14F-4D97-AF65-F5344CB8AC3E}">
        <p14:creationId xmlns:p14="http://schemas.microsoft.com/office/powerpoint/2010/main" val="32493692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ackground no graphics">
    <p:spTree>
      <p:nvGrpSpPr>
        <p:cNvPr id="1" name=""/>
        <p:cNvGrpSpPr/>
        <p:nvPr/>
      </p:nvGrpSpPr>
      <p:grpSpPr>
        <a:xfrm>
          <a:off x="0" y="0"/>
          <a:ext cx="0" cy="0"/>
          <a:chOff x="0" y="0"/>
          <a:chExt cx="0" cy="0"/>
        </a:xfrm>
      </p:grpSpPr>
      <p:sp>
        <p:nvSpPr>
          <p:cNvPr id="4"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pPr algn="r">
                <a:spcBef>
                  <a:spcPct val="50000"/>
                </a:spcBef>
                <a:defRPr/>
              </a:pPr>
              <a:t>‹#›</a:t>
            </a:fld>
            <a:endParaRPr lang="en-US" sz="1000" b="0" baseline="0" dirty="0"/>
          </a:p>
        </p:txBody>
      </p:sp>
    </p:spTree>
    <p:extLst>
      <p:ext uri="{BB962C8B-B14F-4D97-AF65-F5344CB8AC3E}">
        <p14:creationId xmlns:p14="http://schemas.microsoft.com/office/powerpoint/2010/main" val="3040473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 2 Pics">
    <p:bg>
      <p:bgPr>
        <a:solidFill>
          <a:schemeClr val="bg2">
            <a:alpha val="7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5"/>
          <p:cNvSpPr>
            <a:spLocks noGrp="1"/>
          </p:cNvSpPr>
          <p:nvPr>
            <p:ph type="title"/>
          </p:nvPr>
        </p:nvSpPr>
        <p:spPr>
          <a:xfrm>
            <a:off x="266700" y="265872"/>
            <a:ext cx="5829300" cy="1671543"/>
          </a:xfrm>
          <a:noFill/>
          <a:ln w="19050">
            <a:noFill/>
          </a:ln>
        </p:spPr>
        <p:txBody>
          <a:bodyPr/>
          <a:lstStyle>
            <a:lvl1pPr>
              <a:defRPr>
                <a:solidFill>
                  <a:sysClr val="windowText" lastClr="000000"/>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6220046" y="265872"/>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6" name="Picture Placeholder 16"/>
          <p:cNvSpPr>
            <a:spLocks noGrp="1" noChangeAspect="1"/>
          </p:cNvSpPr>
          <p:nvPr>
            <p:ph type="pic" sz="quarter" idx="14"/>
          </p:nvPr>
        </p:nvSpPr>
        <p:spPr>
          <a:xfrm>
            <a:off x="6220046" y="3528391"/>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7" name="Text Placeholder 6"/>
          <p:cNvSpPr>
            <a:spLocks noGrp="1"/>
          </p:cNvSpPr>
          <p:nvPr>
            <p:ph type="body" sz="quarter" idx="15"/>
          </p:nvPr>
        </p:nvSpPr>
        <p:spPr>
          <a:xfrm>
            <a:off x="266700" y="2059389"/>
            <a:ext cx="5816600" cy="33079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764288" cy="1005840"/>
          </a:xfrm>
          <a:prstGeom prst="rect">
            <a:avLst/>
          </a:prstGeom>
        </p:spPr>
      </p:pic>
      <p:pic>
        <p:nvPicPr>
          <p:cNvPr id="11" name="Picture 10"/>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338582" cy="1001498"/>
          </a:xfrm>
          <a:prstGeom prst="rect">
            <a:avLst/>
          </a:prstGeom>
        </p:spPr>
      </p:pic>
      <p:sp>
        <p:nvSpPr>
          <p:cNvPr id="2" name="Date Placeholder 1"/>
          <p:cNvSpPr>
            <a:spLocks noGrp="1"/>
          </p:cNvSpPr>
          <p:nvPr>
            <p:ph type="dt" sz="half" idx="16"/>
          </p:nvPr>
        </p:nvSpPr>
        <p:spPr/>
        <p:txBody>
          <a:bodyPr/>
          <a:lstStyle/>
          <a:p>
            <a:fld id="{62A3C5D2-5AC2-4ADE-AD57-12F67C712458}" type="datetime1">
              <a:rPr lang="en-US" smtClean="0"/>
              <a:t>9/21/2021</a:t>
            </a:fld>
            <a:endParaRPr lang="en-US" dirty="0"/>
          </a:p>
        </p:txBody>
      </p:sp>
      <p:sp>
        <p:nvSpPr>
          <p:cNvPr id="4" name="Footer Placeholder 3"/>
          <p:cNvSpPr>
            <a:spLocks noGrp="1"/>
          </p:cNvSpPr>
          <p:nvPr>
            <p:ph type="ftr" sz="quarter" idx="17"/>
          </p:nvPr>
        </p:nvSpPr>
        <p:spPr/>
        <p:txBody>
          <a:bodyPr/>
          <a:lstStyle/>
          <a:p>
            <a:endParaRPr lang="en-US" dirty="0"/>
          </a:p>
        </p:txBody>
      </p:sp>
    </p:spTree>
    <p:extLst>
      <p:ext uri="{BB962C8B-B14F-4D97-AF65-F5344CB8AC3E}">
        <p14:creationId xmlns:p14="http://schemas.microsoft.com/office/powerpoint/2010/main" val="31824933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 3 Pics (horizontal)">
    <p:bg>
      <p:bgPr>
        <a:solidFill>
          <a:schemeClr val="bg2">
            <a:alpha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1016"/>
            <a:ext cx="12190194" cy="6859016"/>
          </a:xfrm>
          <a:prstGeom prst="rect">
            <a:avLst/>
          </a:prstGeom>
        </p:spPr>
      </p:pic>
      <p:sp>
        <p:nvSpPr>
          <p:cNvPr id="14" name="Title 5"/>
          <p:cNvSpPr>
            <a:spLocks noGrp="1"/>
          </p:cNvSpPr>
          <p:nvPr>
            <p:ph type="title"/>
          </p:nvPr>
        </p:nvSpPr>
        <p:spPr>
          <a:xfrm>
            <a:off x="266700" y="260931"/>
            <a:ext cx="5821279" cy="1671543"/>
          </a:xfrm>
          <a:noFill/>
          <a:ln w="12700">
            <a:noFill/>
          </a:ln>
        </p:spPr>
        <p:txBody>
          <a:bodyPr/>
          <a:lstStyle>
            <a:lvl1pPr>
              <a:defRPr>
                <a:solidFill>
                  <a:sysClr val="windowText" lastClr="000000"/>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6346659" y="260931"/>
            <a:ext cx="5578641"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9" name="Picture Placeholder 16"/>
          <p:cNvSpPr>
            <a:spLocks noGrp="1"/>
          </p:cNvSpPr>
          <p:nvPr>
            <p:ph type="pic" sz="quarter" idx="15"/>
          </p:nvPr>
        </p:nvSpPr>
        <p:spPr>
          <a:xfrm>
            <a:off x="8610600"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3" name="Content Placeholder 2"/>
          <p:cNvSpPr>
            <a:spLocks noGrp="1"/>
          </p:cNvSpPr>
          <p:nvPr>
            <p:ph sz="quarter" idx="17"/>
          </p:nvPr>
        </p:nvSpPr>
        <p:spPr>
          <a:xfrm>
            <a:off x="266700" y="2058988"/>
            <a:ext cx="5808663" cy="33083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16"/>
          <p:cNvSpPr>
            <a:spLocks noGrp="1"/>
          </p:cNvSpPr>
          <p:nvPr>
            <p:ph type="pic" sz="quarter" idx="16"/>
          </p:nvPr>
        </p:nvSpPr>
        <p:spPr>
          <a:xfrm>
            <a:off x="5140944"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764288" cy="1005840"/>
          </a:xfrm>
          <a:prstGeom prst="rect">
            <a:avLst/>
          </a:prstGeom>
        </p:spPr>
      </p:pic>
      <p:pic>
        <p:nvPicPr>
          <p:cNvPr id="18" name="Picture 1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31480589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 4 Pics">
    <p:bg>
      <p:bgPr>
        <a:solidFill>
          <a:schemeClr val="bg2">
            <a:alpha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88388" cy="6858000"/>
          </a:xfrm>
          <a:prstGeom prst="rect">
            <a:avLst/>
          </a:prstGeom>
        </p:spPr>
      </p:pic>
      <p:sp>
        <p:nvSpPr>
          <p:cNvPr id="3" name="Text Placeholder 2"/>
          <p:cNvSpPr>
            <a:spLocks noGrp="1"/>
          </p:cNvSpPr>
          <p:nvPr>
            <p:ph type="body" sz="quarter" idx="19"/>
          </p:nvPr>
        </p:nvSpPr>
        <p:spPr>
          <a:xfrm>
            <a:off x="381000" y="2059387"/>
            <a:ext cx="4867275" cy="3315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Picture Placeholder 16"/>
          <p:cNvSpPr>
            <a:spLocks noGrp="1"/>
          </p:cNvSpPr>
          <p:nvPr>
            <p:ph type="pic" sz="quarter" idx="15"/>
          </p:nvPr>
        </p:nvSpPr>
        <p:spPr>
          <a:xfrm>
            <a:off x="8723481"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9" name="Picture Placeholder 16"/>
          <p:cNvSpPr>
            <a:spLocks noGrp="1"/>
          </p:cNvSpPr>
          <p:nvPr>
            <p:ph type="pic" sz="quarter" idx="16"/>
          </p:nvPr>
        </p:nvSpPr>
        <p:spPr>
          <a:xfrm>
            <a:off x="5371264"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20" name="Picture Placeholder 16"/>
          <p:cNvSpPr>
            <a:spLocks noGrp="1"/>
          </p:cNvSpPr>
          <p:nvPr>
            <p:ph type="pic" sz="quarter" idx="17"/>
          </p:nvPr>
        </p:nvSpPr>
        <p:spPr>
          <a:xfrm>
            <a:off x="8723481"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4" name="Title 5"/>
          <p:cNvSpPr>
            <a:spLocks noGrp="1"/>
          </p:cNvSpPr>
          <p:nvPr>
            <p:ph type="title"/>
          </p:nvPr>
        </p:nvSpPr>
        <p:spPr>
          <a:xfrm>
            <a:off x="381000" y="265872"/>
            <a:ext cx="4866861" cy="1671543"/>
          </a:xfrm>
          <a:noFill/>
          <a:ln w="12700">
            <a:noFill/>
          </a:ln>
        </p:spPr>
        <p:txBody>
          <a:bodyPr/>
          <a:lstStyle>
            <a:lvl1pPr>
              <a:defRPr>
                <a:solidFill>
                  <a:sysClr val="windowText" lastClr="000000"/>
                </a:solidFill>
              </a:defRPr>
            </a:lvl1pPr>
          </a:lstStyle>
          <a:p>
            <a:r>
              <a:rPr lang="en-US" dirty="0"/>
              <a:t>Click to edit Master title style</a:t>
            </a:r>
          </a:p>
        </p:txBody>
      </p:sp>
      <p:sp>
        <p:nvSpPr>
          <p:cNvPr id="21" name="Picture Placeholder 16"/>
          <p:cNvSpPr>
            <a:spLocks noGrp="1"/>
          </p:cNvSpPr>
          <p:nvPr>
            <p:ph type="pic" sz="quarter" idx="18"/>
          </p:nvPr>
        </p:nvSpPr>
        <p:spPr>
          <a:xfrm>
            <a:off x="5371264"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764288" cy="1005840"/>
          </a:xfrm>
          <a:prstGeom prst="rect">
            <a:avLst/>
          </a:prstGeom>
        </p:spPr>
      </p:pic>
      <p:pic>
        <p:nvPicPr>
          <p:cNvPr id="16" name="Picture 15"/>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27816979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 3 Pics (vertical)">
    <p:bg>
      <p:bgPr>
        <a:solidFill>
          <a:schemeClr val="bg2">
            <a:alpha val="7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6" name="TextBox 15"/>
          <p:cNvSpPr txBox="1"/>
          <p:nvPr userDrawn="1"/>
        </p:nvSpPr>
        <p:spPr>
          <a:xfrm>
            <a:off x="266700" y="5217495"/>
            <a:ext cx="4337105" cy="357790"/>
          </a:xfrm>
          <a:prstGeom prst="rect">
            <a:avLst/>
          </a:prstGeom>
          <a:noFill/>
        </p:spPr>
        <p:txBody>
          <a:bodyPr wrap="square" lIns="91440" tIns="0">
            <a:spAutoFit/>
          </a:bodyPr>
          <a:lstStyle/>
          <a:p>
            <a:r>
              <a:rPr lang="en-US" altLang="en-US" sz="675" i="1" dirty="0"/>
              <a:t>“</a:t>
            </a:r>
            <a:r>
              <a:rPr lang="en-US" sz="675"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675" i="1" dirty="0">
                <a:solidFill>
                  <a:srgbClr val="000000"/>
                </a:solidFill>
              </a:rPr>
              <a:t>”</a:t>
            </a:r>
            <a:endParaRPr lang="en-US" sz="675" i="1" dirty="0">
              <a:solidFill>
                <a:srgbClr val="000000"/>
              </a:solidFill>
            </a:endParaRPr>
          </a:p>
        </p:txBody>
      </p:sp>
      <p:sp>
        <p:nvSpPr>
          <p:cNvPr id="18" name="Picture Placeholder 16"/>
          <p:cNvSpPr>
            <a:spLocks noGrp="1" noChangeAspect="1"/>
          </p:cNvSpPr>
          <p:nvPr>
            <p:ph type="pic" sz="quarter" idx="13"/>
          </p:nvPr>
        </p:nvSpPr>
        <p:spPr>
          <a:xfrm>
            <a:off x="8500460" y="3880886"/>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19" name="Picture Placeholder 16"/>
          <p:cNvSpPr>
            <a:spLocks noGrp="1" noChangeAspect="1"/>
          </p:cNvSpPr>
          <p:nvPr>
            <p:ph type="pic" sz="quarter" idx="14"/>
          </p:nvPr>
        </p:nvSpPr>
        <p:spPr>
          <a:xfrm>
            <a:off x="8500460" y="1227138"/>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0" name="Picture Placeholder 16"/>
          <p:cNvSpPr>
            <a:spLocks noGrp="1" noChangeAspect="1"/>
          </p:cNvSpPr>
          <p:nvPr>
            <p:ph type="pic" sz="quarter" idx="15"/>
          </p:nvPr>
        </p:nvSpPr>
        <p:spPr>
          <a:xfrm>
            <a:off x="4726057" y="1227138"/>
            <a:ext cx="3689406" cy="521164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 name="Title 1"/>
          <p:cNvSpPr>
            <a:spLocks noGrp="1"/>
          </p:cNvSpPr>
          <p:nvPr>
            <p:ph type="title"/>
          </p:nvPr>
        </p:nvSpPr>
        <p:spPr>
          <a:xfrm>
            <a:off x="266700" y="246490"/>
            <a:ext cx="11658600" cy="858437"/>
          </a:xfrm>
          <a:noFill/>
          <a:ln w="12700">
            <a:noFill/>
          </a:ln>
        </p:spPr>
        <p:txBody>
          <a:bodyPr/>
          <a:lstStyle>
            <a:lvl1pPr>
              <a:defRPr>
                <a:ln>
                  <a:noFill/>
                </a:ln>
              </a:defRPr>
            </a:lvl1pPr>
          </a:lstStyle>
          <a:p>
            <a:r>
              <a:rPr lang="en-US" dirty="0"/>
              <a:t>Click to edit Master title style</a:t>
            </a:r>
          </a:p>
        </p:txBody>
      </p:sp>
      <p:sp>
        <p:nvSpPr>
          <p:cNvPr id="4" name="Text Placeholder 3"/>
          <p:cNvSpPr>
            <a:spLocks noGrp="1"/>
          </p:cNvSpPr>
          <p:nvPr>
            <p:ph type="body" sz="quarter" idx="16"/>
          </p:nvPr>
        </p:nvSpPr>
        <p:spPr>
          <a:xfrm>
            <a:off x="266700" y="1227138"/>
            <a:ext cx="4337105" cy="39576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Picture 1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764288" cy="1005840"/>
          </a:xfrm>
          <a:prstGeom prst="rect">
            <a:avLst/>
          </a:prstGeom>
        </p:spPr>
      </p:pic>
      <p:pic>
        <p:nvPicPr>
          <p:cNvPr id="17" name="Picture 1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15485999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hart Color Layout">
    <p:spTree>
      <p:nvGrpSpPr>
        <p:cNvPr id="1" name=""/>
        <p:cNvGrpSpPr/>
        <p:nvPr/>
      </p:nvGrpSpPr>
      <p:grpSpPr>
        <a:xfrm>
          <a:off x="0" y="0"/>
          <a:ext cx="0" cy="0"/>
          <a:chOff x="0" y="0"/>
          <a:chExt cx="0" cy="0"/>
        </a:xfrm>
      </p:grpSpPr>
      <p:sp>
        <p:nvSpPr>
          <p:cNvPr id="10" name="Chart Placeholder 9"/>
          <p:cNvSpPr>
            <a:spLocks noGrp="1"/>
          </p:cNvSpPr>
          <p:nvPr>
            <p:ph type="chart" sz="quarter" idx="12"/>
          </p:nvPr>
        </p:nvSpPr>
        <p:spPr>
          <a:xfrm>
            <a:off x="266700" y="1028700"/>
            <a:ext cx="11658599" cy="5600700"/>
          </a:xfrm>
        </p:spPr>
        <p:txBody>
          <a:bodyPr/>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4" name="Date Placeholder 6"/>
          <p:cNvSpPr>
            <a:spLocks noGrp="1"/>
          </p:cNvSpPr>
          <p:nvPr>
            <p:ph type="dt" sz="half" idx="2"/>
          </p:nvPr>
        </p:nvSpPr>
        <p:spPr>
          <a:xfrm>
            <a:off x="9182100" y="6640512"/>
            <a:ext cx="2743200" cy="182880"/>
          </a:xfrm>
          <a:prstGeom prst="rect">
            <a:avLst/>
          </a:prstGeom>
        </p:spPr>
        <p:txBody>
          <a:bodyPr vert="horz" lIns="91440" tIns="45720" rIns="91440" bIns="45720" rtlCol="0" anchor="ctr"/>
          <a:lstStyle>
            <a:lvl1pPr algn="r">
              <a:defRPr sz="900">
                <a:solidFill>
                  <a:schemeClr val="tx1">
                    <a:tint val="75000"/>
                  </a:schemeClr>
                </a:solidFill>
              </a:defRPr>
            </a:lvl1pPr>
          </a:lstStyle>
          <a:p>
            <a:fld id="{FFB9FCF3-69CF-4885-B17E-15789AEB6D08}" type="datetime1">
              <a:rPr lang="en-US" smtClean="0"/>
              <a:t>9/21/2021</a:t>
            </a:fld>
            <a:endParaRPr lang="en-US" dirty="0"/>
          </a:p>
        </p:txBody>
      </p:sp>
    </p:spTree>
    <p:extLst>
      <p:ext uri="{BB962C8B-B14F-4D97-AF65-F5344CB8AC3E}">
        <p14:creationId xmlns:p14="http://schemas.microsoft.com/office/powerpoint/2010/main" val="9841154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Reference ONLY">
    <p:bg>
      <p:bgPr>
        <a:solidFill>
          <a:schemeClr val="bg1"/>
        </a:solidFill>
        <a:effectLst/>
      </p:bgPr>
    </p:bg>
    <p:spTree>
      <p:nvGrpSpPr>
        <p:cNvPr id="1" name=""/>
        <p:cNvGrpSpPr/>
        <p:nvPr/>
      </p:nvGrpSpPr>
      <p:grpSpPr>
        <a:xfrm>
          <a:off x="0" y="0"/>
          <a:ext cx="0" cy="0"/>
          <a:chOff x="0" y="0"/>
          <a:chExt cx="0" cy="0"/>
        </a:xfrm>
      </p:grpSpPr>
      <p:sp>
        <p:nvSpPr>
          <p:cNvPr id="22" name="TextBox 21"/>
          <p:cNvSpPr txBox="1"/>
          <p:nvPr userDrawn="1"/>
        </p:nvSpPr>
        <p:spPr>
          <a:xfrm>
            <a:off x="266700" y="1043608"/>
            <a:ext cx="5829300" cy="3001617"/>
          </a:xfrm>
          <a:prstGeom prst="rect">
            <a:avLst/>
          </a:prstGeom>
          <a:noFill/>
          <a:ln w="50800" cmpd="dbl">
            <a:solidFill>
              <a:schemeClr val="tx1"/>
            </a:solidFill>
          </a:ln>
        </p:spPr>
        <p:txBody>
          <a:bodyPr wrap="square" rtlCol="0" anchor="b" anchorCtr="0">
            <a:noAutofit/>
          </a:bodyPr>
          <a:lstStyle/>
          <a:p>
            <a:r>
              <a:rPr lang="en-US" dirty="0"/>
              <a:t>Use</a:t>
            </a:r>
            <a:r>
              <a:rPr lang="en-US" baseline="0" dirty="0"/>
              <a:t> for Standard Content Slide Colors</a:t>
            </a:r>
            <a:endParaRPr lang="en-US" dirty="0"/>
          </a:p>
        </p:txBody>
      </p:sp>
      <p:sp>
        <p:nvSpPr>
          <p:cNvPr id="2" name="TextBox 1"/>
          <p:cNvSpPr txBox="1"/>
          <p:nvPr userDrawn="1"/>
        </p:nvSpPr>
        <p:spPr>
          <a:xfrm>
            <a:off x="6096000" y="1043608"/>
            <a:ext cx="5829300" cy="3001617"/>
          </a:xfrm>
          <a:prstGeom prst="rect">
            <a:avLst/>
          </a:prstGeom>
          <a:noFill/>
          <a:ln w="50800" cmpd="dbl">
            <a:solidFill>
              <a:schemeClr val="tx1"/>
            </a:solidFill>
          </a:ln>
        </p:spPr>
        <p:txBody>
          <a:bodyPr wrap="square" rtlCol="0" anchor="b" anchorCtr="0">
            <a:noAutofit/>
          </a:bodyPr>
          <a:lstStyle/>
          <a:p>
            <a:r>
              <a:rPr lang="en-US" dirty="0"/>
              <a:t>Use</a:t>
            </a:r>
            <a:r>
              <a:rPr lang="en-US" baseline="0" dirty="0"/>
              <a:t> for Chart Colors</a:t>
            </a:r>
            <a:endParaRPr lang="en-US" dirty="0"/>
          </a:p>
        </p:txBody>
      </p:sp>
      <p:grpSp>
        <p:nvGrpSpPr>
          <p:cNvPr id="21" name="Group 20"/>
          <p:cNvGrpSpPr/>
          <p:nvPr userDrawn="1"/>
        </p:nvGrpSpPr>
        <p:grpSpPr>
          <a:xfrm>
            <a:off x="372234" y="1391830"/>
            <a:ext cx="11458322" cy="1888083"/>
            <a:chOff x="757773" y="1707600"/>
            <a:chExt cx="9393763" cy="1245799"/>
          </a:xfrm>
        </p:grpSpPr>
        <p:sp>
          <p:nvSpPr>
            <p:cNvPr id="5" name="Rectangle 4"/>
            <p:cNvSpPr/>
            <p:nvPr/>
          </p:nvSpPr>
          <p:spPr>
            <a:xfrm>
              <a:off x="2679701" y="1707600"/>
              <a:ext cx="745067" cy="558800"/>
            </a:xfrm>
            <a:prstGeom prst="rect">
              <a:avLst/>
            </a:pr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tx1"/>
                  </a:solidFill>
                </a:rPr>
                <a:t>217</a:t>
              </a:r>
            </a:p>
            <a:p>
              <a:pPr algn="ctr">
                <a:defRPr/>
              </a:pPr>
              <a:r>
                <a:rPr lang="en-US" sz="1000" b="1" dirty="0">
                  <a:solidFill>
                    <a:schemeClr val="tx1"/>
                  </a:solidFill>
                </a:rPr>
                <a:t>217</a:t>
              </a:r>
            </a:p>
            <a:p>
              <a:pPr algn="ctr">
                <a:defRPr/>
              </a:pPr>
              <a:r>
                <a:rPr lang="en-US" sz="1000" b="1" dirty="0">
                  <a:solidFill>
                    <a:schemeClr val="tx1"/>
                  </a:solidFill>
                </a:rPr>
                <a:t>217</a:t>
              </a:r>
            </a:p>
            <a:p>
              <a:pPr algn="ctr">
                <a:defRPr/>
              </a:pPr>
              <a:endParaRPr lang="en-US" sz="1000" b="1" dirty="0">
                <a:solidFill>
                  <a:schemeClr val="tx1"/>
                </a:solidFill>
              </a:endParaRPr>
            </a:p>
            <a:p>
              <a:pPr algn="ctr">
                <a:defRPr/>
              </a:pPr>
              <a:r>
                <a:rPr lang="en-US" sz="1000" b="1" dirty="0">
                  <a:solidFill>
                    <a:schemeClr val="tx1"/>
                  </a:solidFill>
                </a:rPr>
                <a:t>#d8d9d8</a:t>
              </a:r>
            </a:p>
          </p:txBody>
        </p:sp>
        <p:sp>
          <p:nvSpPr>
            <p:cNvPr id="6" name="Rectangle 5"/>
            <p:cNvSpPr/>
            <p:nvPr/>
          </p:nvSpPr>
          <p:spPr>
            <a:xfrm>
              <a:off x="3640669" y="1707600"/>
              <a:ext cx="745067" cy="558800"/>
            </a:xfrm>
            <a:prstGeom prst="rect">
              <a:avLst/>
            </a:prstGeom>
            <a:solidFill>
              <a:srgbClr val="C9C9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tx1"/>
                  </a:solidFill>
                </a:rPr>
                <a:t>200</a:t>
              </a:r>
            </a:p>
            <a:p>
              <a:pPr algn="ctr">
                <a:defRPr/>
              </a:pPr>
              <a:r>
                <a:rPr lang="en-US" sz="1000" b="1" dirty="0">
                  <a:solidFill>
                    <a:schemeClr val="tx1"/>
                  </a:solidFill>
                </a:rPr>
                <a:t>200</a:t>
              </a:r>
            </a:p>
            <a:p>
              <a:pPr algn="ctr">
                <a:defRPr/>
              </a:pPr>
              <a:r>
                <a:rPr lang="en-US" sz="1000" b="1" dirty="0">
                  <a:solidFill>
                    <a:schemeClr val="tx1"/>
                  </a:solidFill>
                </a:rPr>
                <a:t>200</a:t>
              </a:r>
            </a:p>
            <a:p>
              <a:pPr algn="ctr">
                <a:defRPr/>
              </a:pPr>
              <a:endParaRPr lang="en-US" sz="1000" b="1" dirty="0">
                <a:solidFill>
                  <a:schemeClr val="tx1"/>
                </a:solidFill>
              </a:endParaRPr>
            </a:p>
            <a:p>
              <a:pPr algn="ctr">
                <a:defRPr/>
              </a:pPr>
              <a:r>
                <a:rPr lang="en-US" sz="1000" b="1" dirty="0">
                  <a:solidFill>
                    <a:schemeClr val="tx1"/>
                  </a:solidFill>
                </a:rPr>
                <a:t>#c9c9c9</a:t>
              </a:r>
            </a:p>
          </p:txBody>
        </p:sp>
        <p:sp>
          <p:nvSpPr>
            <p:cNvPr id="7" name="Rectangle 6"/>
            <p:cNvSpPr/>
            <p:nvPr/>
          </p:nvSpPr>
          <p:spPr>
            <a:xfrm>
              <a:off x="757773" y="2394599"/>
              <a:ext cx="742951" cy="55880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tx1"/>
                  </a:solidFill>
                </a:rPr>
                <a:t>255</a:t>
              </a:r>
            </a:p>
            <a:p>
              <a:pPr algn="ctr">
                <a:defRPr/>
              </a:pPr>
              <a:r>
                <a:rPr lang="en-US" sz="1000" b="1" dirty="0">
                  <a:solidFill>
                    <a:schemeClr val="tx1"/>
                  </a:solidFill>
                </a:rPr>
                <a:t>255</a:t>
              </a:r>
            </a:p>
            <a:p>
              <a:pPr algn="ctr">
                <a:defRPr/>
              </a:pPr>
              <a:r>
                <a:rPr lang="en-US" sz="1000" b="1" dirty="0">
                  <a:solidFill>
                    <a:schemeClr val="tx1"/>
                  </a:solidFill>
                </a:rPr>
                <a:t>255</a:t>
              </a:r>
            </a:p>
            <a:p>
              <a:pPr algn="ctr">
                <a:defRPr/>
              </a:pPr>
              <a:endParaRPr lang="en-US" sz="1000" b="1" dirty="0">
                <a:solidFill>
                  <a:schemeClr val="tx1"/>
                </a:solidFill>
              </a:endParaRPr>
            </a:p>
            <a:p>
              <a:pPr algn="ctr">
                <a:defRPr/>
              </a:pPr>
              <a:r>
                <a:rPr lang="en-US" sz="1000" b="1" dirty="0">
                  <a:solidFill>
                    <a:schemeClr val="tx1"/>
                  </a:solidFill>
                </a:rPr>
                <a:t>#83847a</a:t>
              </a:r>
            </a:p>
          </p:txBody>
        </p:sp>
        <p:sp>
          <p:nvSpPr>
            <p:cNvPr id="8" name="Rectangle 7"/>
            <p:cNvSpPr/>
            <p:nvPr/>
          </p:nvSpPr>
          <p:spPr>
            <a:xfrm>
              <a:off x="1718739" y="2394599"/>
              <a:ext cx="742951" cy="55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rPr>
                <a:t>2</a:t>
              </a:r>
            </a:p>
            <a:p>
              <a:pPr algn="ctr">
                <a:defRPr/>
              </a:pPr>
              <a:r>
                <a:rPr lang="en-US" sz="1000" b="1" dirty="0">
                  <a:solidFill>
                    <a:schemeClr val="bg1"/>
                  </a:solidFill>
                </a:rPr>
                <a:t>0</a:t>
              </a:r>
            </a:p>
            <a:p>
              <a:pPr algn="ctr">
                <a:defRPr/>
              </a:pPr>
              <a:r>
                <a:rPr lang="en-US" sz="1000" b="1" dirty="0">
                  <a:solidFill>
                    <a:schemeClr val="bg1"/>
                  </a:solidFill>
                </a:rPr>
                <a:t>0</a:t>
              </a:r>
            </a:p>
            <a:p>
              <a:pPr algn="ctr">
                <a:defRPr/>
              </a:pPr>
              <a:endParaRPr lang="en-US" sz="1000" b="1" dirty="0">
                <a:solidFill>
                  <a:schemeClr val="bg1"/>
                </a:solidFill>
              </a:endParaRPr>
            </a:p>
            <a:p>
              <a:pPr algn="ctr">
                <a:defRPr/>
              </a:pPr>
              <a:r>
                <a:rPr lang="en-US" sz="1000" b="1" dirty="0">
                  <a:solidFill>
                    <a:schemeClr val="bg1"/>
                  </a:solidFill>
                </a:rPr>
                <a:t>#020000</a:t>
              </a:r>
            </a:p>
          </p:txBody>
        </p:sp>
        <p:sp>
          <p:nvSpPr>
            <p:cNvPr id="9" name="Rectangle 8"/>
            <p:cNvSpPr/>
            <p:nvPr/>
          </p:nvSpPr>
          <p:spPr>
            <a:xfrm>
              <a:off x="2679701" y="2394599"/>
              <a:ext cx="745067" cy="558800"/>
            </a:xfrm>
            <a:prstGeom prst="rect">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tx1"/>
                  </a:solidFill>
                </a:rPr>
                <a:t>163</a:t>
              </a:r>
            </a:p>
            <a:p>
              <a:pPr algn="ctr">
                <a:defRPr/>
              </a:pPr>
              <a:r>
                <a:rPr lang="en-US" sz="1000" b="1" dirty="0">
                  <a:solidFill>
                    <a:schemeClr val="tx1"/>
                  </a:solidFill>
                </a:rPr>
                <a:t>163</a:t>
              </a:r>
            </a:p>
            <a:p>
              <a:pPr algn="ctr">
                <a:defRPr/>
              </a:pPr>
              <a:r>
                <a:rPr lang="en-US" sz="1000" b="1" dirty="0">
                  <a:solidFill>
                    <a:schemeClr val="tx1"/>
                  </a:solidFill>
                </a:rPr>
                <a:t>163</a:t>
              </a:r>
            </a:p>
            <a:p>
              <a:pPr algn="ctr">
                <a:defRPr/>
              </a:pPr>
              <a:endParaRPr lang="en-US" sz="1000" b="1" dirty="0">
                <a:solidFill>
                  <a:schemeClr val="tx1"/>
                </a:solidFill>
              </a:endParaRPr>
            </a:p>
            <a:p>
              <a:pPr algn="ctr">
                <a:defRPr/>
              </a:pPr>
              <a:r>
                <a:rPr lang="en-US" sz="1000" b="1" dirty="0">
                  <a:solidFill>
                    <a:schemeClr val="tx1"/>
                  </a:solidFill>
                </a:rPr>
                <a:t>#a3a3a2</a:t>
              </a:r>
            </a:p>
          </p:txBody>
        </p:sp>
        <p:sp>
          <p:nvSpPr>
            <p:cNvPr id="10" name="Rectangle 9"/>
            <p:cNvSpPr/>
            <p:nvPr/>
          </p:nvSpPr>
          <p:spPr>
            <a:xfrm>
              <a:off x="3640669" y="2394599"/>
              <a:ext cx="745067" cy="558800"/>
            </a:xfrm>
            <a:prstGeom prst="rect">
              <a:avLst/>
            </a:prstGeom>
            <a:solidFill>
              <a:srgbClr val="8384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tx1"/>
                  </a:solidFill>
                </a:rPr>
                <a:t>131</a:t>
              </a:r>
            </a:p>
            <a:p>
              <a:pPr algn="ctr">
                <a:defRPr/>
              </a:pPr>
              <a:r>
                <a:rPr lang="en-US" sz="1000" b="1" dirty="0">
                  <a:solidFill>
                    <a:schemeClr val="tx1"/>
                  </a:solidFill>
                </a:rPr>
                <a:t>132</a:t>
              </a:r>
            </a:p>
            <a:p>
              <a:pPr algn="ctr">
                <a:defRPr/>
              </a:pPr>
              <a:r>
                <a:rPr lang="en-US" sz="1000" b="1" dirty="0">
                  <a:solidFill>
                    <a:schemeClr val="tx1"/>
                  </a:solidFill>
                </a:rPr>
                <a:t>122</a:t>
              </a:r>
            </a:p>
            <a:p>
              <a:pPr algn="ctr">
                <a:defRPr/>
              </a:pPr>
              <a:endParaRPr lang="en-US" sz="1000" b="1" dirty="0">
                <a:solidFill>
                  <a:schemeClr val="tx1"/>
                </a:solidFill>
              </a:endParaRPr>
            </a:p>
            <a:p>
              <a:pPr algn="ctr">
                <a:defRPr/>
              </a:pPr>
              <a:r>
                <a:rPr lang="en-US" sz="1000" b="1" dirty="0">
                  <a:solidFill>
                    <a:schemeClr val="tx1"/>
                  </a:solidFill>
                </a:rPr>
                <a:t>#83847a</a:t>
              </a:r>
            </a:p>
          </p:txBody>
        </p:sp>
        <p:sp>
          <p:nvSpPr>
            <p:cNvPr id="11" name="Rectangle 10"/>
            <p:cNvSpPr/>
            <p:nvPr/>
          </p:nvSpPr>
          <p:spPr>
            <a:xfrm>
              <a:off x="4601633" y="2394599"/>
              <a:ext cx="745067" cy="558800"/>
            </a:xfrm>
            <a:prstGeom prst="rect">
              <a:avLst/>
            </a:prstGeom>
            <a:solidFill>
              <a:srgbClr val="DF1F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rPr>
                <a:t>223</a:t>
              </a:r>
            </a:p>
            <a:p>
              <a:pPr algn="ctr">
                <a:defRPr/>
              </a:pPr>
              <a:r>
                <a:rPr lang="en-US" sz="1000" b="1" dirty="0">
                  <a:solidFill>
                    <a:schemeClr val="bg1"/>
                  </a:solidFill>
                </a:rPr>
                <a:t>31</a:t>
              </a:r>
            </a:p>
            <a:p>
              <a:pPr algn="ctr">
                <a:defRPr/>
              </a:pPr>
              <a:r>
                <a:rPr lang="en-US" sz="1000" b="1" dirty="0">
                  <a:solidFill>
                    <a:schemeClr val="bg1"/>
                  </a:solidFill>
                </a:rPr>
                <a:t>46</a:t>
              </a:r>
            </a:p>
            <a:p>
              <a:pPr algn="ctr">
                <a:defRPr/>
              </a:pPr>
              <a:endParaRPr lang="en-US" sz="1000" b="1" dirty="0">
                <a:solidFill>
                  <a:schemeClr val="bg1"/>
                </a:solidFill>
              </a:endParaRPr>
            </a:p>
            <a:p>
              <a:pPr algn="ctr">
                <a:defRPr/>
              </a:pPr>
              <a:r>
                <a:rPr lang="en-US" sz="1000" b="1" dirty="0">
                  <a:solidFill>
                    <a:schemeClr val="bg1"/>
                  </a:solidFill>
                </a:rPr>
                <a:t>#ef4236</a:t>
              </a:r>
            </a:p>
          </p:txBody>
        </p:sp>
        <p:sp>
          <p:nvSpPr>
            <p:cNvPr id="12" name="Rectangle 11"/>
            <p:cNvSpPr/>
            <p:nvPr/>
          </p:nvSpPr>
          <p:spPr>
            <a:xfrm>
              <a:off x="5562601" y="2394599"/>
              <a:ext cx="745067" cy="558800"/>
            </a:xfrm>
            <a:prstGeom prst="rect">
              <a:avLst/>
            </a:prstGeom>
            <a:solidFill>
              <a:srgbClr val="6E87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tx1"/>
                  </a:solidFill>
                </a:rPr>
                <a:t>110</a:t>
              </a:r>
            </a:p>
            <a:p>
              <a:pPr algn="ctr">
                <a:defRPr/>
              </a:pPr>
              <a:r>
                <a:rPr lang="en-US" sz="1000" b="1" dirty="0">
                  <a:solidFill>
                    <a:schemeClr val="tx1"/>
                  </a:solidFill>
                </a:rPr>
                <a:t>135</a:t>
              </a:r>
            </a:p>
            <a:p>
              <a:pPr algn="ctr">
                <a:defRPr/>
              </a:pPr>
              <a:r>
                <a:rPr lang="en-US" sz="1000" b="1" dirty="0">
                  <a:solidFill>
                    <a:schemeClr val="tx1"/>
                  </a:solidFill>
                </a:rPr>
                <a:t>120</a:t>
              </a:r>
            </a:p>
            <a:p>
              <a:pPr algn="ctr">
                <a:defRPr/>
              </a:pPr>
              <a:endParaRPr lang="en-US" sz="1000" b="1" dirty="0">
                <a:solidFill>
                  <a:schemeClr val="tx1"/>
                </a:solidFill>
              </a:endParaRPr>
            </a:p>
            <a:p>
              <a:pPr algn="ctr">
                <a:defRPr/>
              </a:pPr>
              <a:r>
                <a:rPr lang="en-US" sz="1000" b="1" dirty="0">
                  <a:solidFill>
                    <a:schemeClr val="tx1"/>
                  </a:solidFill>
                </a:rPr>
                <a:t>#6f8779</a:t>
              </a:r>
            </a:p>
          </p:txBody>
        </p:sp>
        <p:sp>
          <p:nvSpPr>
            <p:cNvPr id="13" name="Rectangle 12"/>
            <p:cNvSpPr/>
            <p:nvPr/>
          </p:nvSpPr>
          <p:spPr>
            <a:xfrm>
              <a:off x="6523568" y="2394599"/>
              <a:ext cx="745067" cy="558800"/>
            </a:xfrm>
            <a:prstGeom prst="rect">
              <a:avLst/>
            </a:prstGeom>
            <a:solidFill>
              <a:srgbClr val="705C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rPr>
                <a:t>112</a:t>
              </a:r>
            </a:p>
            <a:p>
              <a:pPr algn="ctr">
                <a:defRPr/>
              </a:pPr>
              <a:r>
                <a:rPr lang="en-US" sz="1000" b="1" dirty="0">
                  <a:solidFill>
                    <a:schemeClr val="bg1"/>
                  </a:solidFill>
                </a:rPr>
                <a:t>92</a:t>
              </a:r>
            </a:p>
            <a:p>
              <a:pPr algn="ctr">
                <a:defRPr/>
              </a:pPr>
              <a:r>
                <a:rPr lang="en-US" sz="1000" b="1" dirty="0">
                  <a:solidFill>
                    <a:schemeClr val="bg1"/>
                  </a:solidFill>
                </a:rPr>
                <a:t>56</a:t>
              </a:r>
            </a:p>
            <a:p>
              <a:pPr algn="ctr">
                <a:defRPr/>
              </a:pPr>
              <a:endParaRPr lang="en-US" sz="1000" b="1" dirty="0">
                <a:solidFill>
                  <a:schemeClr val="bg1"/>
                </a:solidFill>
              </a:endParaRPr>
            </a:p>
            <a:p>
              <a:pPr algn="ctr">
                <a:defRPr/>
              </a:pPr>
              <a:r>
                <a:rPr lang="en-US" sz="1000" b="1" dirty="0">
                  <a:solidFill>
                    <a:schemeClr val="bg1"/>
                  </a:solidFill>
                </a:rPr>
                <a:t>#705d39</a:t>
              </a:r>
            </a:p>
          </p:txBody>
        </p:sp>
        <p:sp>
          <p:nvSpPr>
            <p:cNvPr id="14" name="Rectangle 13"/>
            <p:cNvSpPr/>
            <p:nvPr/>
          </p:nvSpPr>
          <p:spPr>
            <a:xfrm>
              <a:off x="7484533" y="2394599"/>
              <a:ext cx="745067" cy="558800"/>
            </a:xfrm>
            <a:prstGeom prst="rect">
              <a:avLst/>
            </a:prstGeom>
            <a:solidFill>
              <a:srgbClr val="3E66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rPr>
                <a:t>62</a:t>
              </a:r>
            </a:p>
            <a:p>
              <a:pPr algn="ctr">
                <a:defRPr/>
              </a:pPr>
              <a:r>
                <a:rPr lang="en-US" sz="1000" b="1" dirty="0">
                  <a:solidFill>
                    <a:schemeClr val="bg1"/>
                  </a:solidFill>
                </a:rPr>
                <a:t>102</a:t>
              </a:r>
            </a:p>
            <a:p>
              <a:pPr algn="ctr">
                <a:defRPr/>
              </a:pPr>
              <a:r>
                <a:rPr lang="en-US" sz="1000" b="1" dirty="0">
                  <a:solidFill>
                    <a:schemeClr val="bg1"/>
                  </a:solidFill>
                </a:rPr>
                <a:t>130</a:t>
              </a:r>
            </a:p>
            <a:p>
              <a:pPr algn="ctr">
                <a:defRPr/>
              </a:pPr>
              <a:endParaRPr lang="en-US" sz="1000" b="1" dirty="0">
                <a:solidFill>
                  <a:schemeClr val="bg1"/>
                </a:solidFill>
              </a:endParaRPr>
            </a:p>
            <a:p>
              <a:pPr algn="ctr">
                <a:defRPr/>
              </a:pPr>
              <a:r>
                <a:rPr lang="en-US" sz="1000" b="1" dirty="0">
                  <a:solidFill>
                    <a:schemeClr val="bg1"/>
                  </a:solidFill>
                </a:rPr>
                <a:t>#406782</a:t>
              </a:r>
            </a:p>
          </p:txBody>
        </p:sp>
        <p:sp>
          <p:nvSpPr>
            <p:cNvPr id="15" name="Rectangle 14"/>
            <p:cNvSpPr/>
            <p:nvPr/>
          </p:nvSpPr>
          <p:spPr>
            <a:xfrm>
              <a:off x="8445501" y="2394599"/>
              <a:ext cx="745067" cy="558800"/>
            </a:xfrm>
            <a:prstGeom prst="rect">
              <a:avLst/>
            </a:prstGeom>
            <a:solidFill>
              <a:srgbClr val="6638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rPr>
                <a:t>102</a:t>
              </a:r>
            </a:p>
            <a:p>
              <a:pPr algn="ctr">
                <a:defRPr/>
              </a:pPr>
              <a:r>
                <a:rPr lang="en-US" sz="1000" b="1" dirty="0">
                  <a:solidFill>
                    <a:schemeClr val="bg1"/>
                  </a:solidFill>
                </a:rPr>
                <a:t>56</a:t>
              </a:r>
            </a:p>
            <a:p>
              <a:pPr algn="ctr">
                <a:defRPr/>
              </a:pPr>
              <a:r>
                <a:rPr lang="en-US" sz="1000" b="1" dirty="0">
                  <a:solidFill>
                    <a:schemeClr val="bg1"/>
                  </a:solidFill>
                </a:rPr>
                <a:t>48</a:t>
              </a:r>
            </a:p>
            <a:p>
              <a:pPr algn="ctr">
                <a:defRPr/>
              </a:pPr>
              <a:endParaRPr lang="en-US" sz="1000" b="1" dirty="0">
                <a:solidFill>
                  <a:schemeClr val="bg1"/>
                </a:solidFill>
              </a:endParaRPr>
            </a:p>
            <a:p>
              <a:pPr algn="ctr">
                <a:defRPr/>
              </a:pPr>
              <a:r>
                <a:rPr lang="en-US" sz="1000" b="1" dirty="0">
                  <a:solidFill>
                    <a:schemeClr val="bg1"/>
                  </a:solidFill>
                </a:rPr>
                <a:t>#673931</a:t>
              </a:r>
            </a:p>
          </p:txBody>
        </p:sp>
        <p:sp>
          <p:nvSpPr>
            <p:cNvPr id="16" name="Rectangle 15"/>
            <p:cNvSpPr/>
            <p:nvPr/>
          </p:nvSpPr>
          <p:spPr>
            <a:xfrm>
              <a:off x="9406469" y="2394599"/>
              <a:ext cx="745067" cy="558800"/>
            </a:xfrm>
            <a:prstGeom prst="rect">
              <a:avLst/>
            </a:prstGeom>
            <a:solidFill>
              <a:srgbClr val="8278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rPr>
                <a:t>130</a:t>
              </a:r>
            </a:p>
            <a:p>
              <a:pPr algn="ctr">
                <a:defRPr/>
              </a:pPr>
              <a:r>
                <a:rPr lang="en-US" sz="1000" b="1" dirty="0">
                  <a:solidFill>
                    <a:schemeClr val="bg1"/>
                  </a:solidFill>
                </a:rPr>
                <a:t>120</a:t>
              </a:r>
            </a:p>
            <a:p>
              <a:pPr algn="ctr">
                <a:defRPr/>
              </a:pPr>
              <a:r>
                <a:rPr lang="en-US" sz="1000" b="1" dirty="0">
                  <a:solidFill>
                    <a:schemeClr val="bg1"/>
                  </a:solidFill>
                </a:rPr>
                <a:t>111</a:t>
              </a:r>
            </a:p>
            <a:p>
              <a:pPr algn="ctr">
                <a:defRPr/>
              </a:pPr>
              <a:endParaRPr lang="en-US" sz="1000" b="1" dirty="0">
                <a:solidFill>
                  <a:schemeClr val="bg1"/>
                </a:solidFill>
              </a:endParaRPr>
            </a:p>
            <a:p>
              <a:pPr algn="ctr">
                <a:defRPr/>
              </a:pPr>
              <a:r>
                <a:rPr lang="en-US" sz="1000" b="1" dirty="0">
                  <a:solidFill>
                    <a:schemeClr val="bg1"/>
                  </a:solidFill>
                </a:rPr>
                <a:t>#837970</a:t>
              </a:r>
            </a:p>
          </p:txBody>
        </p:sp>
        <p:sp>
          <p:nvSpPr>
            <p:cNvPr id="17" name="Rectangle 16"/>
            <p:cNvSpPr/>
            <p:nvPr/>
          </p:nvSpPr>
          <p:spPr>
            <a:xfrm>
              <a:off x="1718733" y="1707600"/>
              <a:ext cx="745067" cy="5588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tx1"/>
                  </a:solidFill>
                </a:rPr>
                <a:t>237</a:t>
              </a:r>
            </a:p>
            <a:p>
              <a:pPr algn="ctr">
                <a:defRPr/>
              </a:pPr>
              <a:r>
                <a:rPr lang="en-US" sz="1000" b="1" dirty="0">
                  <a:solidFill>
                    <a:schemeClr val="tx1"/>
                  </a:solidFill>
                </a:rPr>
                <a:t>237</a:t>
              </a:r>
            </a:p>
            <a:p>
              <a:pPr algn="ctr">
                <a:defRPr/>
              </a:pPr>
              <a:r>
                <a:rPr lang="en-US" sz="1000" b="1" dirty="0">
                  <a:solidFill>
                    <a:schemeClr val="tx1"/>
                  </a:solidFill>
                </a:rPr>
                <a:t>237</a:t>
              </a:r>
            </a:p>
            <a:p>
              <a:pPr algn="ctr">
                <a:defRPr/>
              </a:pPr>
              <a:endParaRPr lang="en-US" sz="1000" b="1" dirty="0">
                <a:solidFill>
                  <a:schemeClr val="tx1"/>
                </a:solidFill>
              </a:endParaRPr>
            </a:p>
            <a:p>
              <a:pPr algn="ctr">
                <a:defRPr/>
              </a:pPr>
              <a:r>
                <a:rPr lang="en-US" sz="1000" b="1" dirty="0">
                  <a:solidFill>
                    <a:schemeClr val="tx1"/>
                  </a:solidFill>
                </a:rPr>
                <a:t>#</a:t>
              </a:r>
              <a:r>
                <a:rPr lang="en-US" sz="1000" b="1" dirty="0" err="1">
                  <a:solidFill>
                    <a:schemeClr val="tx1"/>
                  </a:solidFill>
                </a:rPr>
                <a:t>ededed</a:t>
              </a:r>
              <a:endParaRPr lang="en-US" sz="1000" b="1" dirty="0">
                <a:solidFill>
                  <a:schemeClr val="tx1"/>
                </a:solidFill>
              </a:endParaRPr>
            </a:p>
          </p:txBody>
        </p:sp>
        <p:sp>
          <p:nvSpPr>
            <p:cNvPr id="18" name="Rectangle 17"/>
            <p:cNvSpPr/>
            <p:nvPr/>
          </p:nvSpPr>
          <p:spPr>
            <a:xfrm>
              <a:off x="5562601" y="1707600"/>
              <a:ext cx="745067" cy="558800"/>
            </a:xfrm>
            <a:prstGeom prst="rect">
              <a:avLst/>
            </a:prstGeom>
            <a:solidFill>
              <a:srgbClr val="5077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rPr>
                <a:t>80</a:t>
              </a:r>
            </a:p>
            <a:p>
              <a:pPr algn="ctr">
                <a:defRPr/>
              </a:pPr>
              <a:r>
                <a:rPr lang="en-US" sz="1000" b="1" dirty="0">
                  <a:solidFill>
                    <a:schemeClr val="bg1"/>
                  </a:solidFill>
                </a:rPr>
                <a:t>119</a:t>
              </a:r>
            </a:p>
            <a:p>
              <a:pPr algn="ctr">
                <a:defRPr/>
              </a:pPr>
              <a:r>
                <a:rPr lang="en-US" sz="1000" b="1" dirty="0">
                  <a:solidFill>
                    <a:schemeClr val="bg1"/>
                  </a:solidFill>
                </a:rPr>
                <a:t>27</a:t>
              </a:r>
            </a:p>
            <a:p>
              <a:pPr algn="ctr">
                <a:defRPr/>
              </a:pPr>
              <a:endParaRPr lang="en-US" sz="1000" b="1" dirty="0">
                <a:solidFill>
                  <a:schemeClr val="bg1"/>
                </a:solidFill>
              </a:endParaRPr>
            </a:p>
            <a:p>
              <a:pPr algn="ctr">
                <a:defRPr/>
              </a:pPr>
              <a:r>
                <a:rPr lang="en-US" sz="1000" b="1" dirty="0">
                  <a:solidFill>
                    <a:schemeClr val="bg1"/>
                  </a:solidFill>
                </a:rPr>
                <a:t>#517837</a:t>
              </a:r>
            </a:p>
          </p:txBody>
        </p:sp>
        <p:sp>
          <p:nvSpPr>
            <p:cNvPr id="19" name="Rectangle 18"/>
            <p:cNvSpPr/>
            <p:nvPr/>
          </p:nvSpPr>
          <p:spPr>
            <a:xfrm>
              <a:off x="6523568" y="1707600"/>
              <a:ext cx="745067" cy="558800"/>
            </a:xfrm>
            <a:prstGeom prst="rect">
              <a:avLst/>
            </a:prstGeom>
            <a:solidFill>
              <a:srgbClr val="FCAE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tx1"/>
                  </a:solidFill>
                </a:rPr>
                <a:t>252</a:t>
              </a:r>
            </a:p>
            <a:p>
              <a:pPr algn="ctr">
                <a:defRPr/>
              </a:pPr>
              <a:r>
                <a:rPr lang="en-US" sz="1000" b="1" dirty="0">
                  <a:solidFill>
                    <a:schemeClr val="tx1"/>
                  </a:solidFill>
                </a:rPr>
                <a:t>174</a:t>
              </a:r>
            </a:p>
            <a:p>
              <a:pPr algn="ctr">
                <a:defRPr/>
              </a:pPr>
              <a:r>
                <a:rPr lang="en-US" sz="1000" b="1" dirty="0">
                  <a:solidFill>
                    <a:schemeClr val="tx1"/>
                  </a:solidFill>
                </a:rPr>
                <a:t>59</a:t>
              </a:r>
            </a:p>
            <a:p>
              <a:pPr algn="ctr">
                <a:defRPr/>
              </a:pPr>
              <a:endParaRPr lang="en-US" sz="1000" b="1" dirty="0">
                <a:solidFill>
                  <a:schemeClr val="tx1"/>
                </a:solidFill>
              </a:endParaRPr>
            </a:p>
            <a:p>
              <a:pPr algn="ctr">
                <a:defRPr/>
              </a:pPr>
              <a:r>
                <a:rPr lang="en-US" sz="1000" b="1" dirty="0">
                  <a:solidFill>
                    <a:schemeClr val="tx1"/>
                  </a:solidFill>
                </a:rPr>
                <a:t>#fbae3d</a:t>
              </a:r>
            </a:p>
          </p:txBody>
        </p:sp>
        <p:sp>
          <p:nvSpPr>
            <p:cNvPr id="20" name="Rectangle 19"/>
            <p:cNvSpPr/>
            <p:nvPr/>
          </p:nvSpPr>
          <p:spPr>
            <a:xfrm>
              <a:off x="7484533" y="1707600"/>
              <a:ext cx="745067" cy="558800"/>
            </a:xfrm>
            <a:prstGeom prst="rect">
              <a:avLst/>
            </a:prstGeom>
            <a:solidFill>
              <a:srgbClr val="5324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rPr>
                <a:t>83</a:t>
              </a:r>
            </a:p>
            <a:p>
              <a:pPr algn="ctr">
                <a:defRPr/>
              </a:pPr>
              <a:r>
                <a:rPr lang="en-US" sz="1000" b="1" dirty="0">
                  <a:solidFill>
                    <a:schemeClr val="bg1"/>
                  </a:solidFill>
                </a:rPr>
                <a:t>36</a:t>
              </a:r>
            </a:p>
            <a:p>
              <a:pPr algn="ctr">
                <a:defRPr/>
              </a:pPr>
              <a:r>
                <a:rPr lang="en-US" sz="1000" b="1" dirty="0">
                  <a:solidFill>
                    <a:schemeClr val="bg1"/>
                  </a:solidFill>
                </a:rPr>
                <a:t>118</a:t>
              </a:r>
            </a:p>
            <a:p>
              <a:pPr algn="ctr">
                <a:defRPr/>
              </a:pPr>
              <a:endParaRPr lang="en-US" sz="1000" b="1" dirty="0">
                <a:solidFill>
                  <a:schemeClr val="bg1"/>
                </a:solidFill>
              </a:endParaRPr>
            </a:p>
            <a:p>
              <a:pPr algn="ctr">
                <a:defRPr/>
              </a:pPr>
              <a:r>
                <a:rPr lang="en-US" sz="1000" b="1" dirty="0">
                  <a:solidFill>
                    <a:schemeClr val="bg1"/>
                  </a:solidFill>
                </a:rPr>
                <a:t>#542a76</a:t>
              </a:r>
            </a:p>
          </p:txBody>
        </p:sp>
      </p:grpSp>
    </p:spTree>
    <p:extLst>
      <p:ext uri="{BB962C8B-B14F-4D97-AF65-F5344CB8AC3E}">
        <p14:creationId xmlns:p14="http://schemas.microsoft.com/office/powerpoint/2010/main" val="3981107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3"/>
          <p:cNvSpPr>
            <a:spLocks noGrp="1"/>
          </p:cNvSpPr>
          <p:nvPr>
            <p:ph sz="quarter" idx="10"/>
          </p:nvPr>
        </p:nvSpPr>
        <p:spPr>
          <a:xfrm>
            <a:off x="266700" y="1028700"/>
            <a:ext cx="11658600" cy="5600700"/>
          </a:xfrm>
        </p:spPr>
        <p:txBody>
          <a:bodyPr numCol="2"/>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6"/>
          <p:cNvSpPr>
            <a:spLocks noGrp="1"/>
          </p:cNvSpPr>
          <p:nvPr>
            <p:ph type="dt" sz="half" idx="2"/>
          </p:nvPr>
        </p:nvSpPr>
        <p:spPr>
          <a:xfrm>
            <a:off x="9182100" y="6640512"/>
            <a:ext cx="2743200" cy="182880"/>
          </a:xfrm>
          <a:prstGeom prst="rect">
            <a:avLst/>
          </a:prstGeom>
        </p:spPr>
        <p:txBody>
          <a:bodyPr vert="horz" lIns="91440" tIns="45720" rIns="91440" bIns="45720" rtlCol="0" anchor="ctr"/>
          <a:lstStyle>
            <a:lvl1pPr algn="r">
              <a:defRPr sz="900">
                <a:solidFill>
                  <a:schemeClr val="tx1">
                    <a:tint val="75000"/>
                  </a:schemeClr>
                </a:solidFill>
              </a:defRPr>
            </a:lvl1pPr>
          </a:lstStyle>
          <a:p>
            <a:fld id="{769313F1-5002-42A1-8773-C2851FC15C14}" type="datetime1">
              <a:rPr lang="en-US" smtClean="0"/>
              <a:t>9/21/2021</a:t>
            </a:fld>
            <a:endParaRPr lang="en-US" dirty="0"/>
          </a:p>
        </p:txBody>
      </p:sp>
    </p:spTree>
    <p:extLst>
      <p:ext uri="{BB962C8B-B14F-4D97-AF65-F5344CB8AC3E}">
        <p14:creationId xmlns:p14="http://schemas.microsoft.com/office/powerpoint/2010/main" val="2117883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3 Column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9" name="Content Placeholder 3"/>
          <p:cNvSpPr>
            <a:spLocks noGrp="1"/>
          </p:cNvSpPr>
          <p:nvPr>
            <p:ph sz="quarter" idx="12"/>
          </p:nvPr>
        </p:nvSpPr>
        <p:spPr>
          <a:xfrm>
            <a:off x="266700" y="1028700"/>
            <a:ext cx="11658600" cy="5600700"/>
          </a:xfrm>
        </p:spPr>
        <p:txBody>
          <a:bodyPr numCol="3"/>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6"/>
          <p:cNvSpPr>
            <a:spLocks noGrp="1"/>
          </p:cNvSpPr>
          <p:nvPr>
            <p:ph type="dt" sz="half" idx="2"/>
          </p:nvPr>
        </p:nvSpPr>
        <p:spPr>
          <a:xfrm>
            <a:off x="9182100" y="6640512"/>
            <a:ext cx="2743200" cy="182880"/>
          </a:xfrm>
          <a:prstGeom prst="rect">
            <a:avLst/>
          </a:prstGeom>
        </p:spPr>
        <p:txBody>
          <a:bodyPr vert="horz" lIns="91440" tIns="45720" rIns="91440" bIns="45720" rtlCol="0" anchor="ctr"/>
          <a:lstStyle>
            <a:lvl1pPr algn="r">
              <a:defRPr sz="900">
                <a:solidFill>
                  <a:schemeClr val="tx1">
                    <a:tint val="75000"/>
                  </a:schemeClr>
                </a:solidFill>
              </a:defRPr>
            </a:lvl1pPr>
          </a:lstStyle>
          <a:p>
            <a:fld id="{EAC1603C-9780-4986-B5D7-38E3FABB6867}" type="datetime1">
              <a:rPr lang="en-US" smtClean="0"/>
              <a:t>9/21/2021</a:t>
            </a:fld>
            <a:endParaRPr lang="en-US" dirty="0"/>
          </a:p>
        </p:txBody>
      </p:sp>
    </p:spTree>
    <p:extLst>
      <p:ext uri="{BB962C8B-B14F-4D97-AF65-F5344CB8AC3E}">
        <p14:creationId xmlns:p14="http://schemas.microsoft.com/office/powerpoint/2010/main" val="4127832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266700" y="6191103"/>
            <a:ext cx="11658600" cy="438297"/>
          </a:xfrm>
          <a:prstGeom prst="rect">
            <a:avLst/>
          </a:prstGeom>
          <a:noFill/>
          <a:ln w="9525">
            <a:noFill/>
            <a:miter lim="800000"/>
            <a:headEnd/>
            <a:tailEnd/>
          </a:ln>
        </p:spPr>
        <p:txBody>
          <a:bodyPr lIns="91440" tIns="0" numCol="1"/>
          <a:lstStyle>
            <a:lvl1pPr marL="0" indent="0">
              <a:buNone/>
              <a:defRPr sz="900">
                <a:solidFill>
                  <a:schemeClr val="tx1">
                    <a:lumMod val="75000"/>
                    <a:lumOff val="25000"/>
                  </a:schemeClr>
                </a:solidFill>
              </a:defRPr>
            </a:lvl1pPr>
            <a:lvl2pPr>
              <a:defRPr sz="1350">
                <a:solidFill>
                  <a:srgbClr val="83847A"/>
                </a:solidFill>
              </a:defRPr>
            </a:lvl2pPr>
            <a:lvl3pPr>
              <a:defRPr sz="1125">
                <a:solidFill>
                  <a:srgbClr val="83847A"/>
                </a:solidFill>
              </a:defRPr>
            </a:lvl3pPr>
            <a:lvl4pPr>
              <a:defRPr sz="1125">
                <a:solidFill>
                  <a:srgbClr val="83847A"/>
                </a:solidFill>
              </a:defRPr>
            </a:lvl4pPr>
            <a:lvl5pPr>
              <a:defRPr sz="1125">
                <a:solidFill>
                  <a:srgbClr val="83847A"/>
                </a:solidFill>
              </a:defRPr>
            </a:lvl5pPr>
          </a:lstStyle>
          <a:p>
            <a:pPr lvl="0"/>
            <a:r>
              <a:rPr lang="en-US" noProof="0" dirty="0"/>
              <a:t>Click to edit Master text styles</a:t>
            </a:r>
          </a:p>
        </p:txBody>
      </p:sp>
      <p:sp>
        <p:nvSpPr>
          <p:cNvPr id="4" name="Title 3"/>
          <p:cNvSpPr>
            <a:spLocks noGrp="1"/>
          </p:cNvSpPr>
          <p:nvPr>
            <p:ph type="title"/>
          </p:nvPr>
        </p:nvSpPr>
        <p:spPr/>
        <p:txBody>
          <a:bodyPr/>
          <a:lstStyle/>
          <a:p>
            <a:r>
              <a:rPr lang="en-US"/>
              <a:t>Click to edit Master title style</a:t>
            </a:r>
          </a:p>
        </p:txBody>
      </p:sp>
      <p:sp>
        <p:nvSpPr>
          <p:cNvPr id="10" name="Content Placeholder 3"/>
          <p:cNvSpPr>
            <a:spLocks noGrp="1"/>
          </p:cNvSpPr>
          <p:nvPr>
            <p:ph sz="quarter" idx="12"/>
          </p:nvPr>
        </p:nvSpPr>
        <p:spPr>
          <a:xfrm>
            <a:off x="266700" y="1028700"/>
            <a:ext cx="11658600" cy="508634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6"/>
          <p:cNvSpPr>
            <a:spLocks noGrp="1"/>
          </p:cNvSpPr>
          <p:nvPr>
            <p:ph type="dt" sz="half" idx="2"/>
          </p:nvPr>
        </p:nvSpPr>
        <p:spPr>
          <a:xfrm>
            <a:off x="9182100" y="6640512"/>
            <a:ext cx="2743200" cy="182880"/>
          </a:xfrm>
          <a:prstGeom prst="rect">
            <a:avLst/>
          </a:prstGeom>
        </p:spPr>
        <p:txBody>
          <a:bodyPr vert="horz" lIns="91440" tIns="45720" rIns="91440" bIns="45720" rtlCol="0" anchor="ctr"/>
          <a:lstStyle>
            <a:lvl1pPr algn="r">
              <a:defRPr sz="900">
                <a:solidFill>
                  <a:schemeClr val="tx1">
                    <a:tint val="75000"/>
                  </a:schemeClr>
                </a:solidFill>
              </a:defRPr>
            </a:lvl1pPr>
          </a:lstStyle>
          <a:p>
            <a:fld id="{E0F4FF90-4072-44D0-B2A9-F61111C915A2}" type="datetime1">
              <a:rPr lang="en-US" smtClean="0"/>
              <a:t>9/21/2021</a:t>
            </a:fld>
            <a:endParaRPr lang="en-US" dirty="0"/>
          </a:p>
        </p:txBody>
      </p:sp>
    </p:spTree>
    <p:extLst>
      <p:ext uri="{BB962C8B-B14F-4D97-AF65-F5344CB8AC3E}">
        <p14:creationId xmlns:p14="http://schemas.microsoft.com/office/powerpoint/2010/main" val="289458141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ull Picture with Title">
    <p:bg>
      <p:bgPr>
        <a:solidFill>
          <a:schemeClr val="tx2"/>
        </a:solidFill>
        <a:effectLst/>
      </p:bgPr>
    </p:bg>
    <p:spTree>
      <p:nvGrpSpPr>
        <p:cNvPr id="1" name=""/>
        <p:cNvGrpSpPr/>
        <p:nvPr/>
      </p:nvGrpSpPr>
      <p:grpSpPr>
        <a:xfrm>
          <a:off x="0" y="0"/>
          <a:ext cx="0" cy="0"/>
          <a:chOff x="0" y="0"/>
          <a:chExt cx="0" cy="0"/>
        </a:xfrm>
      </p:grpSpPr>
      <p:sp>
        <p:nvSpPr>
          <p:cNvPr id="9" name="Content Placeholder 3"/>
          <p:cNvSpPr>
            <a:spLocks noGrp="1"/>
          </p:cNvSpPr>
          <p:nvPr>
            <p:ph sz="quarter" idx="12"/>
          </p:nvPr>
        </p:nvSpPr>
        <p:spPr>
          <a:xfrm>
            <a:off x="0" y="0"/>
            <a:ext cx="12192000" cy="6858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
        <p:nvSpPr>
          <p:cNvPr id="10"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pPr algn="r">
                <a:spcBef>
                  <a:spcPct val="50000"/>
                </a:spcBef>
                <a:defRPr/>
              </a:pPr>
              <a:t>‹#›</a:t>
            </a:fld>
            <a:endParaRPr lang="en-US" sz="1000" b="0" baseline="0" dirty="0"/>
          </a:p>
        </p:txBody>
      </p:sp>
      <p:sp>
        <p:nvSpPr>
          <p:cNvPr id="5" name="Date Placeholder 6"/>
          <p:cNvSpPr>
            <a:spLocks noGrp="1"/>
          </p:cNvSpPr>
          <p:nvPr>
            <p:ph type="dt" sz="half" idx="2"/>
          </p:nvPr>
        </p:nvSpPr>
        <p:spPr>
          <a:xfrm>
            <a:off x="9182100" y="6640512"/>
            <a:ext cx="2743200" cy="182880"/>
          </a:xfrm>
          <a:prstGeom prst="rect">
            <a:avLst/>
          </a:prstGeom>
        </p:spPr>
        <p:txBody>
          <a:bodyPr vert="horz" lIns="91440" tIns="45720" rIns="91440" bIns="45720" rtlCol="0" anchor="ctr"/>
          <a:lstStyle>
            <a:lvl1pPr algn="r">
              <a:defRPr sz="900">
                <a:solidFill>
                  <a:schemeClr val="tx1">
                    <a:tint val="75000"/>
                  </a:schemeClr>
                </a:solidFill>
              </a:defRPr>
            </a:lvl1pPr>
          </a:lstStyle>
          <a:p>
            <a:fld id="{D58D1B5F-ABFA-4A3C-BA4C-47631AE7A868}" type="datetime1">
              <a:rPr lang="en-US" smtClean="0"/>
              <a:t>9/21/2021</a:t>
            </a:fld>
            <a:endParaRPr lang="en-US" dirty="0"/>
          </a:p>
        </p:txBody>
      </p:sp>
    </p:spTree>
    <p:extLst>
      <p:ext uri="{BB962C8B-B14F-4D97-AF65-F5344CB8AC3E}">
        <p14:creationId xmlns:p14="http://schemas.microsoft.com/office/powerpoint/2010/main" val="2152595285"/>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9"/>
          </p:nvPr>
        </p:nvSpPr>
        <p:spPr>
          <a:xfrm>
            <a:off x="6203894"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6"/>
          <p:cNvSpPr>
            <a:spLocks noGrp="1"/>
          </p:cNvSpPr>
          <p:nvPr>
            <p:ph type="dt" sz="half" idx="2"/>
          </p:nvPr>
        </p:nvSpPr>
        <p:spPr>
          <a:xfrm>
            <a:off x="9182100" y="6640512"/>
            <a:ext cx="2743200" cy="182880"/>
          </a:xfrm>
          <a:prstGeom prst="rect">
            <a:avLst/>
          </a:prstGeom>
        </p:spPr>
        <p:txBody>
          <a:bodyPr vert="horz" lIns="91440" tIns="45720" rIns="91440" bIns="45720" rtlCol="0" anchor="ctr"/>
          <a:lstStyle>
            <a:lvl1pPr algn="r">
              <a:defRPr sz="900">
                <a:solidFill>
                  <a:schemeClr val="tx1">
                    <a:tint val="75000"/>
                  </a:schemeClr>
                </a:solidFill>
              </a:defRPr>
            </a:lvl1pPr>
          </a:lstStyle>
          <a:p>
            <a:fld id="{829379BC-5493-46DE-ACB0-7E241377030F}" type="datetime1">
              <a:rPr lang="en-US" smtClean="0"/>
              <a:t>9/21/2021</a:t>
            </a:fld>
            <a:endParaRPr lang="en-US" dirty="0"/>
          </a:p>
        </p:txBody>
      </p:sp>
    </p:spTree>
    <p:extLst>
      <p:ext uri="{BB962C8B-B14F-4D97-AF65-F5344CB8AC3E}">
        <p14:creationId xmlns:p14="http://schemas.microsoft.com/office/powerpoint/2010/main" val="1463625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266700" y="1028700"/>
            <a:ext cx="5719572" cy="666241"/>
          </a:xfrm>
        </p:spPr>
        <p:txBody>
          <a:bodyPr bIns="0" anchor="b"/>
          <a:lstStyle>
            <a:lvl1pPr>
              <a:defRPr sz="1500">
                <a:solidFill>
                  <a:schemeClr val="tx1">
                    <a:lumMod val="75000"/>
                    <a:lumOff val="25000"/>
                  </a:schemeClr>
                </a:solidFill>
              </a:defRPr>
            </a:lvl1pPr>
          </a:lstStyle>
          <a:p>
            <a:pPr lvl="0"/>
            <a:r>
              <a:rPr lang="en-US" dirty="0"/>
              <a:t>Click to edit Master text styles</a:t>
            </a:r>
          </a:p>
        </p:txBody>
      </p:sp>
      <p:sp>
        <p:nvSpPr>
          <p:cNvPr id="2" name="Title 1"/>
          <p:cNvSpPr>
            <a:spLocks noGrp="1"/>
          </p:cNvSpPr>
          <p:nvPr>
            <p:ph type="title"/>
          </p:nvPr>
        </p:nvSpPr>
        <p:spPr/>
        <p:txBody>
          <a:bodyPr/>
          <a:lstStyle/>
          <a:p>
            <a:r>
              <a:rPr lang="en-US" dirty="0"/>
              <a:t>Click to edit Master title style</a:t>
            </a:r>
          </a:p>
        </p:txBody>
      </p:sp>
      <p:sp>
        <p:nvSpPr>
          <p:cNvPr id="13" name="Content Placeholder 2"/>
          <p:cNvSpPr>
            <a:spLocks noGrp="1"/>
          </p:cNvSpPr>
          <p:nvPr>
            <p:ph sz="quarter" idx="16"/>
          </p:nvPr>
        </p:nvSpPr>
        <p:spPr>
          <a:xfrm>
            <a:off x="266700"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sz="quarter" idx="19"/>
          </p:nvPr>
        </p:nvSpPr>
        <p:spPr>
          <a:xfrm>
            <a:off x="6203894"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3"/>
          <p:cNvSpPr>
            <a:spLocks noGrp="1"/>
          </p:cNvSpPr>
          <p:nvPr>
            <p:ph type="body" sz="quarter" idx="20"/>
          </p:nvPr>
        </p:nvSpPr>
        <p:spPr>
          <a:xfrm>
            <a:off x="6205728" y="1028700"/>
            <a:ext cx="5719572" cy="666241"/>
          </a:xfrm>
        </p:spPr>
        <p:txBody>
          <a:bodyPr bIns="0" anchor="b"/>
          <a:lstStyle>
            <a:lvl1pPr>
              <a:defRPr sz="1500">
                <a:solidFill>
                  <a:schemeClr val="tx1">
                    <a:lumMod val="75000"/>
                    <a:lumOff val="25000"/>
                  </a:schemeClr>
                </a:solidFill>
              </a:defRPr>
            </a:lvl1pPr>
          </a:lstStyle>
          <a:p>
            <a:pPr lvl="0"/>
            <a:r>
              <a:rPr lang="en-US" dirty="0"/>
              <a:t>Click to edit Master text styles</a:t>
            </a:r>
          </a:p>
        </p:txBody>
      </p:sp>
      <p:sp>
        <p:nvSpPr>
          <p:cNvPr id="7" name="Date Placeholder 6"/>
          <p:cNvSpPr>
            <a:spLocks noGrp="1"/>
          </p:cNvSpPr>
          <p:nvPr>
            <p:ph type="dt" sz="half" idx="2"/>
          </p:nvPr>
        </p:nvSpPr>
        <p:spPr>
          <a:xfrm>
            <a:off x="9182100" y="6640512"/>
            <a:ext cx="2743200" cy="182880"/>
          </a:xfrm>
          <a:prstGeom prst="rect">
            <a:avLst/>
          </a:prstGeom>
        </p:spPr>
        <p:txBody>
          <a:bodyPr vert="horz" lIns="91440" tIns="45720" rIns="91440" bIns="45720" rtlCol="0" anchor="ctr"/>
          <a:lstStyle>
            <a:lvl1pPr algn="r">
              <a:defRPr sz="900">
                <a:solidFill>
                  <a:schemeClr val="tx1">
                    <a:tint val="75000"/>
                  </a:schemeClr>
                </a:solidFill>
              </a:defRPr>
            </a:lvl1pPr>
          </a:lstStyle>
          <a:p>
            <a:fld id="{60F44404-F6BD-4895-AE9F-18D23BF18CF7}" type="datetime1">
              <a:rPr lang="en-US" smtClean="0"/>
              <a:t>9/21/2021</a:t>
            </a:fld>
            <a:endParaRPr lang="en-US" dirty="0"/>
          </a:p>
        </p:txBody>
      </p:sp>
    </p:spTree>
    <p:extLst>
      <p:ext uri="{BB962C8B-B14F-4D97-AF65-F5344CB8AC3E}">
        <p14:creationId xmlns:p14="http://schemas.microsoft.com/office/powerpoint/2010/main" val="3285832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4256410" y="1028700"/>
            <a:ext cx="7668889"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
        <p:nvSpPr>
          <p:cNvPr id="5" name="Date Placeholder 6"/>
          <p:cNvSpPr>
            <a:spLocks noGrp="1"/>
          </p:cNvSpPr>
          <p:nvPr>
            <p:ph type="dt" sz="half" idx="2"/>
          </p:nvPr>
        </p:nvSpPr>
        <p:spPr>
          <a:xfrm>
            <a:off x="9182100" y="6640512"/>
            <a:ext cx="2743200" cy="182880"/>
          </a:xfrm>
          <a:prstGeom prst="rect">
            <a:avLst/>
          </a:prstGeom>
        </p:spPr>
        <p:txBody>
          <a:bodyPr vert="horz" lIns="91440" tIns="45720" rIns="91440" bIns="45720" rtlCol="0" anchor="ctr"/>
          <a:lstStyle>
            <a:lvl1pPr algn="r">
              <a:defRPr sz="900">
                <a:solidFill>
                  <a:schemeClr val="tx1">
                    <a:tint val="75000"/>
                  </a:schemeClr>
                </a:solidFill>
              </a:defRPr>
            </a:lvl1pPr>
          </a:lstStyle>
          <a:p>
            <a:fld id="{E9A1C5BC-CD53-4075-9B8E-867576D727C9}" type="datetime1">
              <a:rPr lang="en-US" smtClean="0"/>
              <a:t>9/21/2021</a:t>
            </a:fld>
            <a:endParaRPr lang="en-US" dirty="0"/>
          </a:p>
        </p:txBody>
      </p:sp>
    </p:spTree>
    <p:extLst>
      <p:ext uri="{BB962C8B-B14F-4D97-AF65-F5344CB8AC3E}">
        <p14:creationId xmlns:p14="http://schemas.microsoft.com/office/powerpoint/2010/main" val="3772561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11" name="Rounded Rectangle 10"/>
          <p:cNvSpPr/>
          <p:nvPr/>
        </p:nvSpPr>
        <p:spPr>
          <a:xfrm>
            <a:off x="66675" y="38099"/>
            <a:ext cx="12058650" cy="6791326"/>
          </a:xfrm>
          <a:prstGeom prst="roundRect">
            <a:avLst>
              <a:gd name="adj" fmla="val 2258"/>
            </a:avLst>
          </a:prstGeom>
          <a:solidFill>
            <a:srgbClr val="FFFFFF"/>
          </a:solidFill>
          <a:ln w="5715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900" dirty="0"/>
          </a:p>
        </p:txBody>
      </p:sp>
      <p:pic>
        <p:nvPicPr>
          <p:cNvPr id="5" name="Picture 4"/>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285750" y="256443"/>
            <a:ext cx="496209" cy="653036"/>
          </a:xfrm>
          <a:prstGeom prst="rect">
            <a:avLst/>
          </a:prstGeom>
        </p:spPr>
      </p:pic>
      <p:sp>
        <p:nvSpPr>
          <p:cNvPr id="4099" name="Title Placeholder 1"/>
          <p:cNvSpPr>
            <a:spLocks noGrp="1"/>
          </p:cNvSpPr>
          <p:nvPr>
            <p:ph type="title"/>
          </p:nvPr>
        </p:nvSpPr>
        <p:spPr bwMode="auto">
          <a:xfrm>
            <a:off x="954860" y="128981"/>
            <a:ext cx="10185088" cy="78541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slide</a:t>
            </a:r>
          </a:p>
        </p:txBody>
      </p:sp>
      <p:sp>
        <p:nvSpPr>
          <p:cNvPr id="1030"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33" name="Picture 6"/>
          <p:cNvPicPr>
            <a:picLocks noChangeAspect="1"/>
          </p:cNvPicPr>
          <p:nvPr/>
        </p:nvPicPr>
        <p:blipFill>
          <a:blip r:embed="rId28"/>
          <a:srcRect/>
          <a:stretch>
            <a:fillRect/>
          </a:stretch>
        </p:blipFill>
        <p:spPr bwMode="auto">
          <a:xfrm>
            <a:off x="6079067" y="3416309"/>
            <a:ext cx="25400" cy="3175"/>
          </a:xfrm>
          <a:prstGeom prst="rect">
            <a:avLst/>
          </a:prstGeom>
          <a:noFill/>
          <a:ln w="9525">
            <a:noFill/>
            <a:miter lim="800000"/>
            <a:headEnd/>
            <a:tailEnd/>
          </a:ln>
        </p:spPr>
      </p:pic>
      <p:sp>
        <p:nvSpPr>
          <p:cNvPr id="12"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pPr algn="r">
                <a:spcBef>
                  <a:spcPct val="50000"/>
                </a:spcBef>
                <a:defRPr/>
              </a:pPr>
              <a:t>‹#›</a:t>
            </a:fld>
            <a:endParaRPr lang="en-US" sz="1000" b="0" baseline="0" dirty="0"/>
          </a:p>
        </p:txBody>
      </p:sp>
      <p:pic>
        <p:nvPicPr>
          <p:cNvPr id="3" name="Picture 2"/>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a:off x="11266541" y="334036"/>
            <a:ext cx="727585" cy="497851"/>
          </a:xfrm>
          <a:prstGeom prst="rect">
            <a:avLst/>
          </a:prstGeom>
        </p:spPr>
      </p:pic>
      <p:sp>
        <p:nvSpPr>
          <p:cNvPr id="6" name="Footer Placeholder 5"/>
          <p:cNvSpPr>
            <a:spLocks noGrp="1"/>
          </p:cNvSpPr>
          <p:nvPr>
            <p:ph type="ftr" sz="quarter" idx="3"/>
          </p:nvPr>
        </p:nvSpPr>
        <p:spPr>
          <a:xfrm>
            <a:off x="276225" y="6640512"/>
            <a:ext cx="4114800" cy="182880"/>
          </a:xfrm>
          <a:prstGeom prst="rect">
            <a:avLst/>
          </a:prstGeom>
        </p:spPr>
        <p:txBody>
          <a:bodyPr vert="horz" lIns="91440" tIns="45720" rIns="91440" bIns="45720" rtlCol="0" anchor="ctr"/>
          <a:lstStyle>
            <a:lvl1pPr algn="l">
              <a:defRPr sz="800">
                <a:solidFill>
                  <a:schemeClr val="tx1">
                    <a:tint val="75000"/>
                  </a:schemeClr>
                </a:solidFill>
              </a:defRPr>
            </a:lvl1pPr>
          </a:lstStyle>
          <a:p>
            <a:endParaRPr lang="en-US" dirty="0"/>
          </a:p>
        </p:txBody>
      </p:sp>
      <p:sp>
        <p:nvSpPr>
          <p:cNvPr id="7" name="Date Placeholder 6"/>
          <p:cNvSpPr>
            <a:spLocks noGrp="1"/>
          </p:cNvSpPr>
          <p:nvPr>
            <p:ph type="dt" sz="half" idx="2"/>
          </p:nvPr>
        </p:nvSpPr>
        <p:spPr>
          <a:xfrm>
            <a:off x="9182100" y="6640512"/>
            <a:ext cx="2743200" cy="182880"/>
          </a:xfrm>
          <a:prstGeom prst="rect">
            <a:avLst/>
          </a:prstGeom>
        </p:spPr>
        <p:txBody>
          <a:bodyPr vert="horz" lIns="91440" tIns="45720" rIns="91440" bIns="45720" rtlCol="0" anchor="ctr"/>
          <a:lstStyle>
            <a:lvl1pPr algn="r">
              <a:defRPr sz="900">
                <a:solidFill>
                  <a:schemeClr val="tx1">
                    <a:tint val="75000"/>
                  </a:schemeClr>
                </a:solidFill>
              </a:defRPr>
            </a:lvl1pPr>
          </a:lstStyle>
          <a:p>
            <a:fld id="{20A6F534-CCF6-4A47-8281-9577A0581356}" type="datetime1">
              <a:rPr lang="en-US" smtClean="0"/>
              <a:t>9/21/2021</a:t>
            </a:fld>
            <a:endParaRPr lang="en-US" dirty="0"/>
          </a:p>
        </p:txBody>
      </p:sp>
    </p:spTree>
    <p:extLst>
      <p:ext uri="{BB962C8B-B14F-4D97-AF65-F5344CB8AC3E}">
        <p14:creationId xmlns:p14="http://schemas.microsoft.com/office/powerpoint/2010/main" val="1369296369"/>
      </p:ext>
    </p:extLst>
  </p:cSld>
  <p:clrMap bg1="lt1" tx1="dk1" bg2="lt2" tx2="dk2" accent1="accent1" accent2="accent2" accent3="accent3" accent4="accent4" accent5="accent5" accent6="accent6" hlink="hlink" folHlink="folHlink"/>
  <p:sldLayoutIdLst>
    <p:sldLayoutId id="2147483680" r:id="rId1"/>
    <p:sldLayoutId id="2147483726" r:id="rId2"/>
    <p:sldLayoutId id="2147483681" r:id="rId3"/>
    <p:sldLayoutId id="2147483682" r:id="rId4"/>
    <p:sldLayoutId id="2147483707" r:id="rId5"/>
    <p:sldLayoutId id="2147483708" r:id="rId6"/>
    <p:sldLayoutId id="2147483687" r:id="rId7"/>
    <p:sldLayoutId id="2147483688" r:id="rId8"/>
    <p:sldLayoutId id="2147483689" r:id="rId9"/>
    <p:sldLayoutId id="2147483690" r:id="rId10"/>
    <p:sldLayoutId id="2147483691" r:id="rId11"/>
    <p:sldLayoutId id="2147483697" r:id="rId12"/>
    <p:sldLayoutId id="2147483698" r:id="rId13"/>
    <p:sldLayoutId id="2147483709" r:id="rId14"/>
    <p:sldLayoutId id="2147483699" r:id="rId15"/>
    <p:sldLayoutId id="2147483701" r:id="rId16"/>
    <p:sldLayoutId id="2147483710" r:id="rId17"/>
    <p:sldLayoutId id="2147483702" r:id="rId18"/>
    <p:sldLayoutId id="2147483703" r:id="rId19"/>
    <p:sldLayoutId id="2147483704" r:id="rId20"/>
    <p:sldLayoutId id="2147483705" r:id="rId21"/>
    <p:sldLayoutId id="2147483711" r:id="rId22"/>
    <p:sldLayoutId id="2147483712" r:id="rId23"/>
    <p:sldLayoutId id="2147483713" r:id="rId24"/>
    <p:sldLayoutId id="2147483714" r:id="rId25"/>
  </p:sldLayoutIdLst>
  <p:hf sldNum="0" hdr="0" ftr="0"/>
  <p:txStyles>
    <p:titleStyle>
      <a:lvl1pPr algn="l" rtl="0" eaLnBrk="1" fontAlgn="base" hangingPunct="1">
        <a:spcBef>
          <a:spcPct val="0"/>
        </a:spcBef>
        <a:spcAft>
          <a:spcPct val="0"/>
        </a:spcAft>
        <a:defRPr sz="32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2100" kern="1200">
          <a:solidFill>
            <a:schemeClr val="tx1">
              <a:lumMod val="75000"/>
              <a:lumOff val="25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75000"/>
              <a:lumOff val="25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512" userDrawn="1">
          <p15:clr>
            <a:srgbClr val="5ACBF0"/>
          </p15:clr>
        </p15:guide>
        <p15:guide id="2" pos="12971">
          <p15:clr>
            <a:srgbClr val="5ACBF0"/>
          </p15:clr>
        </p15:guide>
        <p15:guide id="3" pos="168" userDrawn="1">
          <p15:clr>
            <a:srgbClr val="5ACBF0"/>
          </p15:clr>
        </p15:guide>
        <p15:guide id="4" orient="horz" pos="637" userDrawn="1">
          <p15:clr>
            <a:srgbClr val="F26B43"/>
          </p15:clr>
        </p15:guide>
        <p15:guide id="5" orient="horz" pos="583" userDrawn="1">
          <p15:clr>
            <a:srgbClr val="F26B43"/>
          </p15:clr>
        </p15:guide>
        <p15:guide id="6" orient="horz" pos="417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C8C8C8"/>
        </a:solidFill>
        <a:effectLst/>
      </p:bgPr>
    </p:bg>
    <p:spTree>
      <p:nvGrpSpPr>
        <p:cNvPr id="1" name=""/>
        <p:cNvGrpSpPr/>
        <p:nvPr/>
      </p:nvGrpSpPr>
      <p:grpSpPr>
        <a:xfrm>
          <a:off x="0" y="0"/>
          <a:ext cx="0" cy="0"/>
          <a:chOff x="0" y="0"/>
          <a:chExt cx="0" cy="0"/>
        </a:xfrm>
      </p:grpSpPr>
      <p:sp>
        <p:nvSpPr>
          <p:cNvPr id="12" name="Rounded Rectangle 11"/>
          <p:cNvSpPr/>
          <p:nvPr userDrawn="1"/>
        </p:nvSpPr>
        <p:spPr>
          <a:xfrm>
            <a:off x="66675" y="38099"/>
            <a:ext cx="12058650" cy="6791326"/>
          </a:xfrm>
          <a:prstGeom prst="roundRect">
            <a:avLst>
              <a:gd name="adj" fmla="val 2258"/>
            </a:avLst>
          </a:prstGeom>
          <a:solidFill>
            <a:srgbClr val="FFFFFF"/>
          </a:solidFill>
          <a:ln w="57150">
            <a:solidFill>
              <a:schemeClr val="bg2">
                <a:lumMod val="9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900" dirty="0"/>
          </a:p>
        </p:txBody>
      </p:sp>
      <p:sp>
        <p:nvSpPr>
          <p:cNvPr id="23"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4" name="Picture 6"/>
          <p:cNvPicPr>
            <a:picLocks noChangeAspect="1"/>
          </p:cNvPicPr>
          <p:nvPr userDrawn="1"/>
        </p:nvPicPr>
        <p:blipFill>
          <a:blip r:embed="rId4"/>
          <a:srcRect/>
          <a:stretch>
            <a:fillRect/>
          </a:stretch>
        </p:blipFill>
        <p:spPr bwMode="auto">
          <a:xfrm>
            <a:off x="6079067" y="3416309"/>
            <a:ext cx="25400" cy="3175"/>
          </a:xfrm>
          <a:prstGeom prst="rect">
            <a:avLst/>
          </a:prstGeom>
          <a:noFill/>
          <a:ln w="9525">
            <a:noFill/>
            <a:miter lim="800000"/>
            <a:headEnd/>
            <a:tailEnd/>
          </a:ln>
        </p:spPr>
      </p:pic>
      <p:pic>
        <p:nvPicPr>
          <p:cNvPr id="14" name="Picture 13"/>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85750" y="256443"/>
            <a:ext cx="496209" cy="653036"/>
          </a:xfrm>
          <a:prstGeom prst="rect">
            <a:avLst/>
          </a:prstGeom>
        </p:spPr>
      </p:pic>
      <p:sp>
        <p:nvSpPr>
          <p:cNvPr id="15"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pPr algn="r">
                <a:spcBef>
                  <a:spcPct val="50000"/>
                </a:spcBef>
                <a:defRPr/>
              </a:pPr>
              <a:t>‹#›</a:t>
            </a:fld>
            <a:endParaRPr lang="en-US" sz="1000" b="0" baseline="0" dirty="0"/>
          </a:p>
        </p:txBody>
      </p:sp>
      <p:pic>
        <p:nvPicPr>
          <p:cNvPr id="16" name="Picture 15"/>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1266541" y="334036"/>
            <a:ext cx="727585" cy="497851"/>
          </a:xfrm>
          <a:prstGeom prst="rect">
            <a:avLst/>
          </a:prstGeom>
        </p:spPr>
      </p:pic>
      <p:sp>
        <p:nvSpPr>
          <p:cNvPr id="19" name="Title Placeholder 1"/>
          <p:cNvSpPr>
            <a:spLocks noGrp="1"/>
          </p:cNvSpPr>
          <p:nvPr>
            <p:ph type="title"/>
          </p:nvPr>
        </p:nvSpPr>
        <p:spPr bwMode="auto">
          <a:xfrm>
            <a:off x="954860" y="128981"/>
            <a:ext cx="10185088" cy="78541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slide</a:t>
            </a:r>
          </a:p>
        </p:txBody>
      </p:sp>
      <p:sp>
        <p:nvSpPr>
          <p:cNvPr id="20" name="Footer Placeholder 5"/>
          <p:cNvSpPr>
            <a:spLocks noGrp="1"/>
          </p:cNvSpPr>
          <p:nvPr>
            <p:ph type="ftr" sz="quarter" idx="3"/>
          </p:nvPr>
        </p:nvSpPr>
        <p:spPr>
          <a:xfrm>
            <a:off x="276225" y="6640512"/>
            <a:ext cx="4114800" cy="182880"/>
          </a:xfrm>
          <a:prstGeom prst="rect">
            <a:avLst/>
          </a:prstGeom>
        </p:spPr>
        <p:txBody>
          <a:bodyPr vert="horz" lIns="91440" tIns="45720" rIns="91440" bIns="45720" rtlCol="0" anchor="ctr"/>
          <a:lstStyle>
            <a:lvl1pPr algn="l">
              <a:defRPr sz="800">
                <a:solidFill>
                  <a:schemeClr val="tx1">
                    <a:tint val="75000"/>
                  </a:schemeClr>
                </a:solidFill>
              </a:defRPr>
            </a:lvl1pPr>
          </a:lstStyle>
          <a:p>
            <a:endParaRPr lang="en-US" dirty="0"/>
          </a:p>
        </p:txBody>
      </p:sp>
      <p:sp>
        <p:nvSpPr>
          <p:cNvPr id="21" name="Date Placeholder 6"/>
          <p:cNvSpPr>
            <a:spLocks noGrp="1"/>
          </p:cNvSpPr>
          <p:nvPr>
            <p:ph type="dt" sz="half" idx="2"/>
          </p:nvPr>
        </p:nvSpPr>
        <p:spPr>
          <a:xfrm>
            <a:off x="9182100" y="6640512"/>
            <a:ext cx="2743200" cy="182880"/>
          </a:xfrm>
          <a:prstGeom prst="rect">
            <a:avLst/>
          </a:prstGeom>
        </p:spPr>
        <p:txBody>
          <a:bodyPr vert="horz" lIns="91440" tIns="45720" rIns="91440" bIns="45720" rtlCol="0" anchor="ctr"/>
          <a:lstStyle>
            <a:lvl1pPr algn="r">
              <a:defRPr sz="900">
                <a:solidFill>
                  <a:schemeClr val="tx1">
                    <a:tint val="75000"/>
                  </a:schemeClr>
                </a:solidFill>
              </a:defRPr>
            </a:lvl1pPr>
          </a:lstStyle>
          <a:p>
            <a:fld id="{016BDC7E-A398-44F6-B23E-962F2B05119D}" type="datetime1">
              <a:rPr lang="en-US" smtClean="0"/>
              <a:t>9/21/2021</a:t>
            </a:fld>
            <a:endParaRPr lang="en-US" dirty="0"/>
          </a:p>
        </p:txBody>
      </p:sp>
    </p:spTree>
    <p:extLst>
      <p:ext uri="{BB962C8B-B14F-4D97-AF65-F5344CB8AC3E}">
        <p14:creationId xmlns:p14="http://schemas.microsoft.com/office/powerpoint/2010/main" val="199137462"/>
      </p:ext>
    </p:extLst>
  </p:cSld>
  <p:clrMap bg1="lt1" tx1="dk1" bg2="lt2" tx2="dk2" accent1="accent1" accent2="accent2" accent3="accent3" accent4="accent4" accent5="accent5" accent6="accent6" hlink="hlink" folHlink="folHlink"/>
  <p:sldLayoutIdLst>
    <p:sldLayoutId id="2147483724" r:id="rId1"/>
    <p:sldLayoutId id="2147483725" r:id="rId2"/>
  </p:sldLayoutIdLst>
  <p:hf sldNum="0" hdr="0" ftr="0"/>
  <p:txStyles>
    <p:titleStyle>
      <a:lvl1pPr algn="l" rtl="0" eaLnBrk="1" fontAlgn="base" hangingPunct="1">
        <a:spcBef>
          <a:spcPct val="0"/>
        </a:spcBef>
        <a:spcAft>
          <a:spcPct val="0"/>
        </a:spcAft>
        <a:defRPr sz="32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169"/>
        </a:spcBef>
        <a:spcAft>
          <a:spcPct val="0"/>
        </a:spcAft>
        <a:buFont typeface="Arial" pitchFamily="34" charset="0"/>
        <a:defRPr sz="2100" kern="1200">
          <a:solidFill>
            <a:schemeClr val="tx1">
              <a:lumMod val="75000"/>
              <a:lumOff val="25000"/>
            </a:schemeClr>
          </a:solidFill>
          <a:latin typeface="Arial" pitchFamily="34" charset="0"/>
          <a:ea typeface="ＭＳ Ｐゴシック" charset="0"/>
          <a:cs typeface="Arial" pitchFamily="34" charset="0"/>
        </a:defRPr>
      </a:lvl1pPr>
      <a:lvl2pPr marL="230188" indent="-230188" algn="l" rtl="0" eaLnBrk="1" fontAlgn="base" hangingPunct="1">
        <a:spcBef>
          <a:spcPts val="169"/>
        </a:spcBef>
        <a:spcAft>
          <a:spcPct val="0"/>
        </a:spcAft>
        <a:buFont typeface="Arial" pitchFamily="34" charset="0"/>
        <a:buChar char="–"/>
        <a:defRPr sz="2100" kern="1200">
          <a:solidFill>
            <a:schemeClr val="tx1">
              <a:lumMod val="75000"/>
              <a:lumOff val="25000"/>
            </a:schemeClr>
          </a:solidFill>
          <a:latin typeface="Arial" pitchFamily="34" charset="0"/>
          <a:ea typeface="Arial" charset="0"/>
          <a:cs typeface="Arial" pitchFamily="34" charset="0"/>
        </a:defRPr>
      </a:lvl2pPr>
      <a:lvl3pPr marL="461963" indent="-231775" algn="l" rtl="0" eaLnBrk="1" fontAlgn="base" hangingPunct="1">
        <a:spcBef>
          <a:spcPts val="169"/>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3pPr>
      <a:lvl4pPr marL="684213" indent="-222250" algn="l" rtl="0" eaLnBrk="1" fontAlgn="base" hangingPunct="1">
        <a:spcBef>
          <a:spcPts val="169"/>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4pPr>
      <a:lvl5pPr marL="914400" indent="-230188" algn="l" rtl="0" eaLnBrk="1" fontAlgn="base" hangingPunct="1">
        <a:spcBef>
          <a:spcPts val="169"/>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583" userDrawn="1">
          <p15:clr>
            <a:srgbClr val="F26B43"/>
          </p15:clr>
        </p15:guide>
        <p15:guide id="1" pos="7512" userDrawn="1">
          <p15:clr>
            <a:srgbClr val="5ACBF0"/>
          </p15:clr>
        </p15:guide>
        <p15:guide id="2" pos="12971">
          <p15:clr>
            <a:srgbClr val="5ACBF0"/>
          </p15:clr>
        </p15:guide>
        <p15:guide id="3" pos="168" userDrawn="1">
          <p15:clr>
            <a:srgbClr val="5ACBF0"/>
          </p15:clr>
        </p15:guide>
        <p15:guide id="5" orient="horz" pos="637" userDrawn="1">
          <p15:clr>
            <a:srgbClr val="F26B43"/>
          </p15:clr>
        </p15:guide>
        <p15:guide id="6" orient="horz" pos="417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pw://PWINT-WPC.EIS.DS.USACE.ARMY.MIL:CENWP&amp;space;-&amp;space;Portland&amp;space;District/Documents/D%7be1a0d319-85fc-421f-a165-c8ef757e594b%7d" TargetMode="External"/><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sv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6.xml"/><Relationship Id="rId5" Type="http://schemas.openxmlformats.org/officeDocument/2006/relationships/image" Target="../media/image9.sv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8.png"/><Relationship Id="rId7" Type="http://schemas.openxmlformats.org/officeDocument/2006/relationships/image" Target="../media/image22.sv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 Id="rId9" Type="http://schemas.openxmlformats.org/officeDocument/2006/relationships/image" Target="../media/image9.sv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11.sv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266700" y="265872"/>
            <a:ext cx="10781404" cy="1671543"/>
          </a:xfrm>
        </p:spPr>
        <p:txBody>
          <a:bodyPr>
            <a:normAutofit/>
          </a:bodyPr>
          <a:lstStyle/>
          <a:p>
            <a:r>
              <a:rPr lang="en-US" dirty="0"/>
              <a:t>Views of S-3D-JDF-exit_section_assembly.dgn</a:t>
            </a:r>
          </a:p>
        </p:txBody>
      </p:sp>
      <p:sp>
        <p:nvSpPr>
          <p:cNvPr id="8" name="Text Placeholder 7"/>
          <p:cNvSpPr>
            <a:spLocks noGrp="1"/>
          </p:cNvSpPr>
          <p:nvPr>
            <p:ph type="body" sz="quarter" idx="15"/>
          </p:nvPr>
        </p:nvSpPr>
        <p:spPr>
          <a:xfrm>
            <a:off x="266699" y="2059389"/>
            <a:ext cx="11658599" cy="3307950"/>
          </a:xfrm>
        </p:spPr>
        <p:txBody>
          <a:bodyPr/>
          <a:lstStyle/>
          <a:p>
            <a:r>
              <a:rPr lang="en-US" sz="2400" dirty="0">
                <a:hlinkClick r:id="rId3" action="ppaction://hlinkfile"/>
              </a:rPr>
              <a:t>S-3D-JDF-exit_section_assembly.dgn</a:t>
            </a:r>
            <a:endParaRPr lang="en-US" sz="2400" dirty="0"/>
          </a:p>
          <a:p>
            <a:endParaRPr lang="en-US" sz="3200" dirty="0"/>
          </a:p>
          <a:p>
            <a:r>
              <a:rPr lang="en-US" sz="3200" dirty="0"/>
              <a:t>pw://PWINT-WPC.EIS.DS.USACE.ARMY.MIL:CENWP&amp;space;-&amp;space;Portland&amp;space;District/Documents/D{e1a0d319-85fc-421f-a165-c8ef757e594b}</a:t>
            </a:r>
          </a:p>
        </p:txBody>
      </p:sp>
      <p:sp>
        <p:nvSpPr>
          <p:cNvPr id="2" name="Date Placeholder 1"/>
          <p:cNvSpPr>
            <a:spLocks noGrp="1"/>
          </p:cNvSpPr>
          <p:nvPr>
            <p:ph type="dt" sz="half" idx="16"/>
          </p:nvPr>
        </p:nvSpPr>
        <p:spPr/>
        <p:txBody>
          <a:bodyPr/>
          <a:lstStyle/>
          <a:p>
            <a:fld id="{71697007-A64E-4F15-92E0-2CF99CA1E7AF}" type="datetime1">
              <a:rPr lang="en-US" smtClean="0"/>
              <a:t>9/21/2021</a:t>
            </a:fld>
            <a:endParaRPr lang="en-US" dirty="0"/>
          </a:p>
        </p:txBody>
      </p:sp>
    </p:spTree>
    <p:extLst>
      <p:ext uri="{BB962C8B-B14F-4D97-AF65-F5344CB8AC3E}">
        <p14:creationId xmlns:p14="http://schemas.microsoft.com/office/powerpoint/2010/main" val="3615418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36F6C21-78C2-483A-BB8F-FC0448DE8CBB}"/>
              </a:ext>
            </a:extLst>
          </p:cNvPr>
          <p:cNvSpPr>
            <a:spLocks noGrp="1"/>
          </p:cNvSpPr>
          <p:nvPr>
            <p:ph sz="quarter" idx="10"/>
          </p:nvPr>
        </p:nvSpPr>
        <p:spPr/>
        <p:txBody>
          <a:bodyPr/>
          <a:lstStyle/>
          <a:p>
            <a:pPr marL="12700" marR="488948">
              <a:spcBef>
                <a:spcPts val="105"/>
              </a:spcBef>
            </a:pPr>
            <a:r>
              <a:rPr lang="en-US" sz="2000" spc="-5" dirty="0">
                <a:latin typeface="Arial"/>
                <a:cs typeface="Arial"/>
              </a:rPr>
              <a:t>Minimize </a:t>
            </a:r>
            <a:r>
              <a:rPr lang="en-US" sz="2000" dirty="0">
                <a:latin typeface="Arial"/>
                <a:cs typeface="Arial"/>
              </a:rPr>
              <a:t>long-term O&amp;M requirements and increase system </a:t>
            </a:r>
            <a:r>
              <a:rPr lang="en-US" sz="2000" spc="-5" dirty="0">
                <a:latin typeface="Arial"/>
                <a:cs typeface="Arial"/>
              </a:rPr>
              <a:t>reliability </a:t>
            </a:r>
            <a:r>
              <a:rPr lang="en-US" sz="2000" dirty="0">
                <a:latin typeface="Arial"/>
                <a:cs typeface="Arial"/>
              </a:rPr>
              <a:t>by </a:t>
            </a:r>
            <a:r>
              <a:rPr lang="en-US" sz="2000" spc="-5" dirty="0">
                <a:latin typeface="Arial"/>
                <a:cs typeface="Arial"/>
              </a:rPr>
              <a:t>installing </a:t>
            </a:r>
            <a:r>
              <a:rPr lang="en-US" sz="2000" dirty="0">
                <a:latin typeface="Arial"/>
                <a:cs typeface="Arial"/>
              </a:rPr>
              <a:t>a </a:t>
            </a:r>
            <a:r>
              <a:rPr lang="en-US" sz="2000" spc="-5" dirty="0">
                <a:latin typeface="Arial"/>
                <a:cs typeface="Arial"/>
              </a:rPr>
              <a:t>gravity </a:t>
            </a:r>
            <a:r>
              <a:rPr lang="en-US" sz="2000" spc="-545" dirty="0">
                <a:latin typeface="Arial"/>
                <a:cs typeface="Arial"/>
              </a:rPr>
              <a:t> </a:t>
            </a:r>
            <a:r>
              <a:rPr lang="en-US" sz="2000" dirty="0">
                <a:latin typeface="Arial"/>
                <a:cs typeface="Arial"/>
              </a:rPr>
              <a:t>water</a:t>
            </a:r>
            <a:r>
              <a:rPr lang="en-US" sz="2000" spc="-30" dirty="0">
                <a:latin typeface="Arial"/>
                <a:cs typeface="Arial"/>
              </a:rPr>
              <a:t> </a:t>
            </a:r>
            <a:r>
              <a:rPr lang="en-US" sz="2000" dirty="0">
                <a:latin typeface="Arial"/>
                <a:cs typeface="Arial"/>
              </a:rPr>
              <a:t>supply</a:t>
            </a:r>
            <a:r>
              <a:rPr lang="en-US" sz="2000" spc="-25" dirty="0">
                <a:latin typeface="Arial"/>
                <a:cs typeface="Arial"/>
              </a:rPr>
              <a:t> </a:t>
            </a:r>
            <a:r>
              <a:rPr lang="en-US" sz="2000" dirty="0">
                <a:latin typeface="Arial"/>
                <a:cs typeface="Arial"/>
              </a:rPr>
              <a:t>system</a:t>
            </a:r>
            <a:r>
              <a:rPr lang="en-US" sz="2000" spc="-30" dirty="0">
                <a:latin typeface="Arial"/>
                <a:cs typeface="Arial"/>
              </a:rPr>
              <a:t> </a:t>
            </a:r>
            <a:r>
              <a:rPr lang="en-US" sz="2000" spc="-5" dirty="0">
                <a:latin typeface="Arial"/>
                <a:cs typeface="Arial"/>
              </a:rPr>
              <a:t>for</a:t>
            </a:r>
            <a:r>
              <a:rPr lang="en-US" sz="2000" spc="-15" dirty="0">
                <a:latin typeface="Arial"/>
                <a:cs typeface="Arial"/>
              </a:rPr>
              <a:t> </a:t>
            </a:r>
            <a:r>
              <a:rPr lang="en-US" sz="2000" dirty="0">
                <a:latin typeface="Arial"/>
                <a:cs typeface="Arial"/>
              </a:rPr>
              <a:t>the</a:t>
            </a:r>
            <a:r>
              <a:rPr lang="en-US" sz="2000" spc="-15" dirty="0">
                <a:latin typeface="Arial"/>
                <a:cs typeface="Arial"/>
              </a:rPr>
              <a:t> </a:t>
            </a:r>
            <a:r>
              <a:rPr lang="en-US" sz="2000" spc="-5" dirty="0">
                <a:latin typeface="Arial"/>
                <a:cs typeface="Arial"/>
              </a:rPr>
              <a:t>LPS.</a:t>
            </a:r>
            <a:endParaRPr lang="en-US" sz="2000" dirty="0">
              <a:latin typeface="Arial"/>
              <a:cs typeface="Arial"/>
            </a:endParaRPr>
          </a:p>
          <a:p>
            <a:pPr marL="12700">
              <a:spcBef>
                <a:spcPts val="1695"/>
              </a:spcBef>
            </a:pPr>
            <a:r>
              <a:rPr lang="en-US" sz="2400" b="1" spc="-5" dirty="0">
                <a:solidFill>
                  <a:srgbClr val="3E3E3E"/>
                </a:solidFill>
                <a:latin typeface="Arial"/>
                <a:cs typeface="Arial"/>
              </a:rPr>
              <a:t>DESIGN</a:t>
            </a:r>
            <a:r>
              <a:rPr lang="en-US" sz="2400" b="1" spc="-40" dirty="0">
                <a:solidFill>
                  <a:srgbClr val="3E3E3E"/>
                </a:solidFill>
                <a:latin typeface="Arial"/>
                <a:cs typeface="Arial"/>
              </a:rPr>
              <a:t> </a:t>
            </a:r>
            <a:r>
              <a:rPr lang="en-US" sz="2400" b="1" spc="-30" dirty="0">
                <a:solidFill>
                  <a:srgbClr val="3E3E3E"/>
                </a:solidFill>
                <a:latin typeface="Arial"/>
                <a:cs typeface="Arial"/>
              </a:rPr>
              <a:t>FACTORS</a:t>
            </a:r>
            <a:endParaRPr lang="en-US" sz="2400" dirty="0">
              <a:latin typeface="Arial"/>
              <a:cs typeface="Arial"/>
            </a:endParaRPr>
          </a:p>
          <a:p>
            <a:pPr marL="355599" indent="-342898">
              <a:spcBef>
                <a:spcPts val="825"/>
              </a:spcBef>
              <a:buChar char="•"/>
              <a:tabLst>
                <a:tab pos="354963" algn="l"/>
                <a:tab pos="355599" algn="l"/>
              </a:tabLst>
            </a:pPr>
            <a:r>
              <a:rPr lang="en-US" sz="2000" spc="-5" dirty="0">
                <a:latin typeface="Arial"/>
                <a:cs typeface="Arial"/>
              </a:rPr>
              <a:t>Gravity</a:t>
            </a:r>
            <a:r>
              <a:rPr lang="en-US" sz="2000" spc="-20" dirty="0">
                <a:latin typeface="Arial"/>
                <a:cs typeface="Arial"/>
              </a:rPr>
              <a:t> </a:t>
            </a:r>
            <a:r>
              <a:rPr lang="en-US" sz="2000" dirty="0">
                <a:latin typeface="Arial"/>
                <a:cs typeface="Arial"/>
              </a:rPr>
              <a:t>water</a:t>
            </a:r>
            <a:r>
              <a:rPr lang="en-US" sz="2000" spc="-20" dirty="0">
                <a:latin typeface="Arial"/>
                <a:cs typeface="Arial"/>
              </a:rPr>
              <a:t> </a:t>
            </a:r>
            <a:r>
              <a:rPr lang="en-US" sz="2000" dirty="0">
                <a:latin typeface="Arial"/>
                <a:cs typeface="Arial"/>
              </a:rPr>
              <a:t>supply</a:t>
            </a:r>
            <a:r>
              <a:rPr lang="en-US" sz="2000" spc="-20" dirty="0">
                <a:latin typeface="Arial"/>
                <a:cs typeface="Arial"/>
              </a:rPr>
              <a:t> </a:t>
            </a:r>
            <a:r>
              <a:rPr lang="en-US" sz="2000" spc="-5" dirty="0">
                <a:latin typeface="Arial"/>
                <a:cs typeface="Arial"/>
              </a:rPr>
              <a:t>(from</a:t>
            </a:r>
            <a:r>
              <a:rPr lang="en-US" sz="2000" spc="-25" dirty="0">
                <a:latin typeface="Arial"/>
                <a:cs typeface="Arial"/>
              </a:rPr>
              <a:t> </a:t>
            </a:r>
            <a:r>
              <a:rPr lang="en-US" sz="2000" dirty="0">
                <a:latin typeface="Arial"/>
                <a:cs typeface="Arial"/>
              </a:rPr>
              <a:t>North</a:t>
            </a:r>
            <a:r>
              <a:rPr lang="en-US" sz="2000" spc="-20" dirty="0">
                <a:latin typeface="Arial"/>
                <a:cs typeface="Arial"/>
              </a:rPr>
              <a:t> </a:t>
            </a:r>
            <a:r>
              <a:rPr lang="en-US" sz="2000" dirty="0">
                <a:latin typeface="Arial"/>
                <a:cs typeface="Arial"/>
              </a:rPr>
              <a:t>Fish</a:t>
            </a:r>
            <a:r>
              <a:rPr lang="en-US" sz="2000" spc="-10" dirty="0">
                <a:latin typeface="Arial"/>
                <a:cs typeface="Arial"/>
              </a:rPr>
              <a:t> </a:t>
            </a:r>
            <a:r>
              <a:rPr lang="en-US" sz="2000" dirty="0">
                <a:latin typeface="Arial"/>
                <a:cs typeface="Arial"/>
              </a:rPr>
              <a:t>Ladder)</a:t>
            </a:r>
            <a:r>
              <a:rPr lang="en-US" sz="2000" spc="-30" dirty="0">
                <a:latin typeface="Arial"/>
                <a:cs typeface="Arial"/>
              </a:rPr>
              <a:t> </a:t>
            </a:r>
            <a:r>
              <a:rPr lang="en-US" sz="2000" dirty="0">
                <a:latin typeface="Arial"/>
                <a:cs typeface="Arial"/>
              </a:rPr>
              <a:t>must</a:t>
            </a:r>
            <a:r>
              <a:rPr lang="en-US" sz="2000" spc="-30" dirty="0">
                <a:latin typeface="Arial"/>
                <a:cs typeface="Arial"/>
              </a:rPr>
              <a:t> </a:t>
            </a:r>
            <a:r>
              <a:rPr lang="en-US" sz="2000" dirty="0">
                <a:latin typeface="Arial"/>
                <a:cs typeface="Arial"/>
              </a:rPr>
              <a:t>meet</a:t>
            </a:r>
            <a:r>
              <a:rPr lang="en-US" sz="2000" spc="-20" dirty="0">
                <a:latin typeface="Arial"/>
                <a:cs typeface="Arial"/>
              </a:rPr>
              <a:t> </a:t>
            </a:r>
            <a:r>
              <a:rPr lang="en-US" sz="2000" dirty="0">
                <a:latin typeface="Arial"/>
                <a:cs typeface="Arial"/>
              </a:rPr>
              <a:t>LPS </a:t>
            </a:r>
            <a:r>
              <a:rPr lang="en-US" sz="2000" spc="-5" dirty="0">
                <a:latin typeface="Arial"/>
                <a:cs typeface="Arial"/>
              </a:rPr>
              <a:t>flow</a:t>
            </a:r>
            <a:r>
              <a:rPr lang="en-US" sz="2000" spc="5" dirty="0">
                <a:latin typeface="Arial"/>
                <a:cs typeface="Arial"/>
              </a:rPr>
              <a:t> </a:t>
            </a:r>
            <a:r>
              <a:rPr lang="en-US" sz="2000" spc="-5" dirty="0">
                <a:latin typeface="Arial"/>
                <a:cs typeface="Arial"/>
              </a:rPr>
              <a:t>requirements:</a:t>
            </a:r>
            <a:endParaRPr lang="en-US" sz="2000" dirty="0">
              <a:latin typeface="Arial"/>
              <a:cs typeface="Arial"/>
            </a:endParaRPr>
          </a:p>
          <a:p>
            <a:pPr marL="812797" marR="273684" lvl="1" indent="-343534">
              <a:buChar char="•"/>
              <a:tabLst>
                <a:tab pos="812162" algn="l"/>
                <a:tab pos="812797" algn="l"/>
              </a:tabLst>
            </a:pPr>
            <a:r>
              <a:rPr lang="en-US" sz="2000" dirty="0">
                <a:latin typeface="Arial"/>
                <a:cs typeface="Arial"/>
              </a:rPr>
              <a:t>150</a:t>
            </a:r>
            <a:r>
              <a:rPr lang="en-US" sz="2000" spc="-15" dirty="0">
                <a:latin typeface="Arial"/>
                <a:cs typeface="Arial"/>
              </a:rPr>
              <a:t> </a:t>
            </a:r>
            <a:r>
              <a:rPr lang="en-US" sz="2000" dirty="0" err="1">
                <a:latin typeface="Arial"/>
                <a:cs typeface="Arial"/>
              </a:rPr>
              <a:t>gpm</a:t>
            </a:r>
            <a:r>
              <a:rPr lang="en-US" sz="2000" spc="-15" dirty="0">
                <a:latin typeface="Arial"/>
                <a:cs typeface="Arial"/>
              </a:rPr>
              <a:t> </a:t>
            </a:r>
            <a:r>
              <a:rPr lang="en-US" sz="2000" dirty="0">
                <a:latin typeface="Arial"/>
                <a:cs typeface="Arial"/>
              </a:rPr>
              <a:t>design</a:t>
            </a:r>
            <a:r>
              <a:rPr lang="en-US" sz="2000" spc="-25" dirty="0">
                <a:latin typeface="Arial"/>
                <a:cs typeface="Arial"/>
              </a:rPr>
              <a:t> </a:t>
            </a:r>
            <a:r>
              <a:rPr lang="en-US" sz="2000" dirty="0">
                <a:latin typeface="Arial"/>
                <a:cs typeface="Arial"/>
              </a:rPr>
              <a:t>flow;</a:t>
            </a:r>
            <a:r>
              <a:rPr lang="en-US" sz="2000" spc="-10" dirty="0">
                <a:latin typeface="Arial"/>
                <a:cs typeface="Arial"/>
              </a:rPr>
              <a:t> </a:t>
            </a:r>
            <a:r>
              <a:rPr lang="en-US" sz="2000" dirty="0">
                <a:latin typeface="Arial"/>
                <a:cs typeface="Arial"/>
              </a:rPr>
              <a:t>124</a:t>
            </a:r>
            <a:r>
              <a:rPr lang="en-US" sz="2000" spc="-15" dirty="0">
                <a:latin typeface="Arial"/>
                <a:cs typeface="Arial"/>
              </a:rPr>
              <a:t> </a:t>
            </a:r>
            <a:r>
              <a:rPr lang="en-US" sz="2000" dirty="0" err="1">
                <a:latin typeface="Arial"/>
                <a:cs typeface="Arial"/>
              </a:rPr>
              <a:t>gpm</a:t>
            </a:r>
            <a:r>
              <a:rPr lang="en-US" sz="2000" spc="-15" dirty="0">
                <a:latin typeface="Arial"/>
                <a:cs typeface="Arial"/>
              </a:rPr>
              <a:t> </a:t>
            </a:r>
            <a:r>
              <a:rPr lang="en-US" sz="2000" dirty="0">
                <a:latin typeface="Arial"/>
                <a:cs typeface="Arial"/>
              </a:rPr>
              <a:t>down</a:t>
            </a:r>
            <a:r>
              <a:rPr lang="en-US" sz="2000" spc="-25" dirty="0">
                <a:latin typeface="Arial"/>
                <a:cs typeface="Arial"/>
              </a:rPr>
              <a:t> </a:t>
            </a:r>
            <a:r>
              <a:rPr lang="en-US" sz="2000" spc="-5" dirty="0">
                <a:latin typeface="Arial"/>
                <a:cs typeface="Arial"/>
              </a:rPr>
              <a:t>flume;</a:t>
            </a:r>
            <a:r>
              <a:rPr lang="en-US" sz="2000" spc="-25" dirty="0">
                <a:latin typeface="Arial"/>
                <a:cs typeface="Arial"/>
              </a:rPr>
              <a:t> </a:t>
            </a:r>
            <a:r>
              <a:rPr lang="en-US" sz="2000" dirty="0">
                <a:latin typeface="Arial"/>
                <a:cs typeface="Arial"/>
              </a:rPr>
              <a:t>15 </a:t>
            </a:r>
            <a:r>
              <a:rPr lang="en-US" sz="2000" dirty="0" err="1">
                <a:latin typeface="Arial"/>
                <a:cs typeface="Arial"/>
              </a:rPr>
              <a:t>gpm</a:t>
            </a:r>
            <a:r>
              <a:rPr lang="en-US" sz="2000" spc="-25" dirty="0">
                <a:latin typeface="Arial"/>
                <a:cs typeface="Arial"/>
              </a:rPr>
              <a:t> </a:t>
            </a:r>
            <a:r>
              <a:rPr lang="en-US" sz="2000" spc="-5" dirty="0">
                <a:latin typeface="Arial"/>
                <a:cs typeface="Arial"/>
              </a:rPr>
              <a:t>for</a:t>
            </a:r>
            <a:r>
              <a:rPr lang="en-US" sz="2000" spc="-15" dirty="0">
                <a:latin typeface="Arial"/>
                <a:cs typeface="Arial"/>
              </a:rPr>
              <a:t> </a:t>
            </a:r>
            <a:r>
              <a:rPr lang="en-US" sz="2000" dirty="0">
                <a:latin typeface="Arial"/>
                <a:cs typeface="Arial"/>
              </a:rPr>
              <a:t>the</a:t>
            </a:r>
            <a:r>
              <a:rPr lang="en-US" sz="2000" spc="-10" dirty="0">
                <a:latin typeface="Arial"/>
                <a:cs typeface="Arial"/>
              </a:rPr>
              <a:t> </a:t>
            </a:r>
            <a:r>
              <a:rPr lang="en-US" sz="2000" spc="-5" dirty="0">
                <a:latin typeface="Arial"/>
                <a:cs typeface="Arial"/>
              </a:rPr>
              <a:t>collection tank;</a:t>
            </a:r>
            <a:r>
              <a:rPr lang="en-US" sz="2000" spc="-20" dirty="0">
                <a:latin typeface="Arial"/>
                <a:cs typeface="Arial"/>
              </a:rPr>
              <a:t> </a:t>
            </a:r>
            <a:r>
              <a:rPr lang="en-US" sz="2000" spc="-45" dirty="0">
                <a:latin typeface="Arial"/>
                <a:cs typeface="Arial"/>
              </a:rPr>
              <a:t>~11</a:t>
            </a:r>
            <a:r>
              <a:rPr lang="en-US" sz="2000" spc="-25" dirty="0">
                <a:latin typeface="Arial"/>
                <a:cs typeface="Arial"/>
              </a:rPr>
              <a:t> </a:t>
            </a:r>
            <a:r>
              <a:rPr lang="en-US" sz="2000" dirty="0" err="1">
                <a:latin typeface="Arial"/>
                <a:cs typeface="Arial"/>
              </a:rPr>
              <a:t>gpm</a:t>
            </a:r>
            <a:r>
              <a:rPr lang="en-US" sz="2000" spc="-20" dirty="0">
                <a:latin typeface="Arial"/>
                <a:cs typeface="Arial"/>
              </a:rPr>
              <a:t> </a:t>
            </a:r>
            <a:r>
              <a:rPr lang="en-US" sz="2000" spc="-5" dirty="0">
                <a:latin typeface="Arial"/>
                <a:cs typeface="Arial"/>
              </a:rPr>
              <a:t>to</a:t>
            </a:r>
            <a:r>
              <a:rPr lang="en-US" sz="2000" spc="-10" dirty="0">
                <a:latin typeface="Arial"/>
                <a:cs typeface="Arial"/>
              </a:rPr>
              <a:t> </a:t>
            </a:r>
            <a:r>
              <a:rPr lang="en-US" sz="2000" spc="-5" dirty="0">
                <a:latin typeface="Arial"/>
                <a:cs typeface="Arial"/>
              </a:rPr>
              <a:t>provide </a:t>
            </a:r>
            <a:r>
              <a:rPr lang="en-US" sz="2000" spc="-540" dirty="0">
                <a:latin typeface="Arial"/>
                <a:cs typeface="Arial"/>
              </a:rPr>
              <a:t> </a:t>
            </a:r>
            <a:r>
              <a:rPr lang="en-US" sz="2000" spc="-5" dirty="0">
                <a:latin typeface="Arial"/>
                <a:cs typeface="Arial"/>
              </a:rPr>
              <a:t>adjustability</a:t>
            </a:r>
            <a:endParaRPr lang="en-US" sz="2000" dirty="0">
              <a:latin typeface="Arial"/>
              <a:cs typeface="Arial"/>
            </a:endParaRPr>
          </a:p>
          <a:p>
            <a:pPr marL="355599" indent="-343534">
              <a:buChar char="•"/>
              <a:tabLst>
                <a:tab pos="355599" algn="l"/>
                <a:tab pos="356234" algn="l"/>
              </a:tabLst>
            </a:pPr>
            <a:r>
              <a:rPr lang="en-US" sz="2000" dirty="0">
                <a:latin typeface="Arial"/>
                <a:cs typeface="Arial"/>
              </a:rPr>
              <a:t>Screening</a:t>
            </a:r>
            <a:r>
              <a:rPr lang="en-US" sz="2000" spc="-30" dirty="0">
                <a:latin typeface="Arial"/>
                <a:cs typeface="Arial"/>
              </a:rPr>
              <a:t> </a:t>
            </a:r>
            <a:r>
              <a:rPr lang="en-US" sz="2000" spc="-5" dirty="0">
                <a:latin typeface="Arial"/>
                <a:cs typeface="Arial"/>
              </a:rPr>
              <a:t>for</a:t>
            </a:r>
            <a:r>
              <a:rPr lang="en-US" sz="2000" spc="-25" dirty="0">
                <a:latin typeface="Arial"/>
                <a:cs typeface="Arial"/>
              </a:rPr>
              <a:t> </a:t>
            </a:r>
            <a:r>
              <a:rPr lang="en-US" sz="2000" dirty="0">
                <a:latin typeface="Arial"/>
                <a:cs typeface="Arial"/>
              </a:rPr>
              <a:t>water</a:t>
            </a:r>
            <a:r>
              <a:rPr lang="en-US" sz="2000" spc="-10" dirty="0">
                <a:latin typeface="Arial"/>
                <a:cs typeface="Arial"/>
              </a:rPr>
              <a:t> </a:t>
            </a:r>
            <a:r>
              <a:rPr lang="en-US" sz="2000" dirty="0">
                <a:latin typeface="Arial"/>
                <a:cs typeface="Arial"/>
              </a:rPr>
              <a:t>supply</a:t>
            </a:r>
            <a:r>
              <a:rPr lang="en-US" sz="2000" spc="-25" dirty="0">
                <a:latin typeface="Arial"/>
                <a:cs typeface="Arial"/>
              </a:rPr>
              <a:t> </a:t>
            </a:r>
            <a:r>
              <a:rPr lang="en-US" sz="2000" dirty="0">
                <a:latin typeface="Arial"/>
                <a:cs typeface="Arial"/>
              </a:rPr>
              <a:t>must</a:t>
            </a:r>
            <a:r>
              <a:rPr lang="en-US" sz="2000" spc="-35" dirty="0">
                <a:latin typeface="Arial"/>
                <a:cs typeface="Arial"/>
              </a:rPr>
              <a:t> </a:t>
            </a:r>
            <a:r>
              <a:rPr lang="en-US" sz="2000" dirty="0">
                <a:latin typeface="Arial"/>
                <a:cs typeface="Arial"/>
              </a:rPr>
              <a:t>meet</a:t>
            </a:r>
            <a:r>
              <a:rPr lang="en-US" sz="2000" spc="-20" dirty="0">
                <a:latin typeface="Arial"/>
                <a:cs typeface="Arial"/>
              </a:rPr>
              <a:t> </a:t>
            </a:r>
            <a:r>
              <a:rPr lang="en-US" sz="2000" dirty="0">
                <a:latin typeface="Arial"/>
                <a:cs typeface="Arial"/>
              </a:rPr>
              <a:t>NOAA</a:t>
            </a:r>
            <a:r>
              <a:rPr lang="en-US" sz="2000" spc="-130" dirty="0">
                <a:latin typeface="Arial"/>
                <a:cs typeface="Arial"/>
              </a:rPr>
              <a:t> </a:t>
            </a:r>
            <a:r>
              <a:rPr lang="en-US" sz="2000" spc="-5" dirty="0">
                <a:latin typeface="Arial"/>
                <a:cs typeface="Arial"/>
              </a:rPr>
              <a:t>fry</a:t>
            </a:r>
            <a:r>
              <a:rPr lang="en-US" sz="2000" spc="-25" dirty="0">
                <a:latin typeface="Arial"/>
                <a:cs typeface="Arial"/>
              </a:rPr>
              <a:t> </a:t>
            </a:r>
            <a:r>
              <a:rPr lang="en-US" sz="2000" spc="-5" dirty="0">
                <a:latin typeface="Arial"/>
                <a:cs typeface="Arial"/>
              </a:rPr>
              <a:t>criteria:</a:t>
            </a:r>
            <a:endParaRPr lang="en-US" sz="2000" dirty="0">
              <a:latin typeface="Arial"/>
              <a:cs typeface="Arial"/>
            </a:endParaRPr>
          </a:p>
          <a:p>
            <a:pPr marL="812797" lvl="1" indent="-343534">
              <a:buChar char="•"/>
              <a:tabLst>
                <a:tab pos="812797" algn="l"/>
                <a:tab pos="813432" algn="l"/>
              </a:tabLst>
            </a:pPr>
            <a:r>
              <a:rPr lang="en-US" sz="2000" spc="-5" dirty="0">
                <a:latin typeface="Arial"/>
                <a:cs typeface="Arial"/>
              </a:rPr>
              <a:t>‘Active </a:t>
            </a:r>
            <a:r>
              <a:rPr lang="en-US" sz="2000" dirty="0">
                <a:latin typeface="Arial"/>
                <a:cs typeface="Arial"/>
              </a:rPr>
              <a:t>debris</a:t>
            </a:r>
            <a:r>
              <a:rPr lang="en-US" sz="2000" spc="-10" dirty="0">
                <a:latin typeface="Arial"/>
                <a:cs typeface="Arial"/>
              </a:rPr>
              <a:t> </a:t>
            </a:r>
            <a:r>
              <a:rPr lang="en-US" sz="2000" dirty="0">
                <a:latin typeface="Arial"/>
                <a:cs typeface="Arial"/>
              </a:rPr>
              <a:t>cleaning’</a:t>
            </a:r>
            <a:r>
              <a:rPr lang="en-US" sz="2000" spc="-90" dirty="0">
                <a:latin typeface="Arial"/>
                <a:cs typeface="Arial"/>
              </a:rPr>
              <a:t> </a:t>
            </a:r>
            <a:r>
              <a:rPr lang="en-US" sz="2000" spc="-5" dirty="0">
                <a:latin typeface="Arial"/>
                <a:cs typeface="Arial"/>
              </a:rPr>
              <a:t>velocity</a:t>
            </a:r>
            <a:r>
              <a:rPr lang="en-US" sz="2000" spc="-15" dirty="0">
                <a:latin typeface="Arial"/>
                <a:cs typeface="Arial"/>
              </a:rPr>
              <a:t> </a:t>
            </a:r>
            <a:r>
              <a:rPr lang="en-US" sz="2000" spc="-5" dirty="0">
                <a:latin typeface="Arial"/>
                <a:cs typeface="Arial"/>
              </a:rPr>
              <a:t>maximum</a:t>
            </a:r>
            <a:r>
              <a:rPr lang="en-US" sz="2000" spc="-30" dirty="0">
                <a:latin typeface="Arial"/>
                <a:cs typeface="Arial"/>
              </a:rPr>
              <a:t> </a:t>
            </a:r>
            <a:r>
              <a:rPr lang="en-US" sz="2000" spc="-5" dirty="0">
                <a:latin typeface="Arial"/>
                <a:cs typeface="Arial"/>
              </a:rPr>
              <a:t>0.4</a:t>
            </a:r>
            <a:r>
              <a:rPr lang="en-US" sz="2000" spc="-15" dirty="0">
                <a:latin typeface="Arial"/>
                <a:cs typeface="Arial"/>
              </a:rPr>
              <a:t> </a:t>
            </a:r>
            <a:r>
              <a:rPr lang="en-US" sz="2000" spc="-5" dirty="0">
                <a:latin typeface="Arial"/>
                <a:cs typeface="Arial"/>
              </a:rPr>
              <a:t>ft/s</a:t>
            </a:r>
            <a:endParaRPr lang="en-US" sz="2000" dirty="0">
              <a:latin typeface="Arial"/>
              <a:cs typeface="Arial"/>
            </a:endParaRPr>
          </a:p>
          <a:p>
            <a:pPr marL="812162" lvl="1" indent="-343534">
              <a:buChar char="•"/>
              <a:tabLst>
                <a:tab pos="812162" algn="l"/>
                <a:tab pos="812797" algn="l"/>
              </a:tabLst>
            </a:pPr>
            <a:r>
              <a:rPr lang="en-US" sz="2000" dirty="0">
                <a:latin typeface="Arial"/>
                <a:cs typeface="Arial"/>
              </a:rPr>
              <a:t>‘Passive</a:t>
            </a:r>
            <a:r>
              <a:rPr lang="en-US" sz="2000" spc="-10" dirty="0">
                <a:latin typeface="Arial"/>
                <a:cs typeface="Arial"/>
              </a:rPr>
              <a:t> </a:t>
            </a:r>
            <a:r>
              <a:rPr lang="en-US" sz="2000" dirty="0">
                <a:latin typeface="Arial"/>
                <a:cs typeface="Arial"/>
              </a:rPr>
              <a:t>debris</a:t>
            </a:r>
            <a:r>
              <a:rPr lang="en-US" sz="2000" spc="-25" dirty="0">
                <a:latin typeface="Arial"/>
                <a:cs typeface="Arial"/>
              </a:rPr>
              <a:t> </a:t>
            </a:r>
            <a:r>
              <a:rPr lang="en-US" sz="2000" dirty="0">
                <a:latin typeface="Arial"/>
                <a:cs typeface="Arial"/>
              </a:rPr>
              <a:t>cleaning’</a:t>
            </a:r>
            <a:r>
              <a:rPr lang="en-US" sz="2000" spc="-100" dirty="0">
                <a:latin typeface="Arial"/>
                <a:cs typeface="Arial"/>
              </a:rPr>
              <a:t> </a:t>
            </a:r>
            <a:r>
              <a:rPr lang="en-US" sz="2000" spc="-5" dirty="0">
                <a:latin typeface="Arial"/>
                <a:cs typeface="Arial"/>
              </a:rPr>
              <a:t>velocity</a:t>
            </a:r>
            <a:r>
              <a:rPr lang="en-US" sz="2000" spc="-10" dirty="0">
                <a:latin typeface="Arial"/>
                <a:cs typeface="Arial"/>
              </a:rPr>
              <a:t> </a:t>
            </a:r>
            <a:r>
              <a:rPr lang="en-US" sz="2000" spc="-5" dirty="0">
                <a:latin typeface="Arial"/>
                <a:cs typeface="Arial"/>
              </a:rPr>
              <a:t>maximum</a:t>
            </a:r>
            <a:r>
              <a:rPr lang="en-US" sz="2000" spc="-15" dirty="0">
                <a:latin typeface="Arial"/>
                <a:cs typeface="Arial"/>
              </a:rPr>
              <a:t> </a:t>
            </a:r>
            <a:r>
              <a:rPr lang="en-US" sz="2000" spc="-5" dirty="0">
                <a:latin typeface="Arial"/>
                <a:cs typeface="Arial"/>
              </a:rPr>
              <a:t>0.2</a:t>
            </a:r>
            <a:r>
              <a:rPr lang="en-US" sz="2000" spc="-20" dirty="0">
                <a:latin typeface="Arial"/>
                <a:cs typeface="Arial"/>
              </a:rPr>
              <a:t> </a:t>
            </a:r>
            <a:r>
              <a:rPr lang="en-US" sz="2000" spc="-5" dirty="0">
                <a:latin typeface="Arial"/>
                <a:cs typeface="Arial"/>
              </a:rPr>
              <a:t>ft/s</a:t>
            </a:r>
            <a:endParaRPr lang="en-US" sz="2000" dirty="0">
              <a:latin typeface="Arial"/>
              <a:cs typeface="Arial"/>
            </a:endParaRPr>
          </a:p>
          <a:p>
            <a:pPr marL="812797" lvl="1" indent="-343534">
              <a:buChar char="•"/>
              <a:tabLst>
                <a:tab pos="812797" algn="l"/>
                <a:tab pos="813432" algn="l"/>
              </a:tabLst>
            </a:pPr>
            <a:r>
              <a:rPr lang="en-US" sz="2000" dirty="0">
                <a:latin typeface="Arial"/>
                <a:cs typeface="Arial"/>
              </a:rPr>
              <a:t>Note:</a:t>
            </a:r>
            <a:r>
              <a:rPr lang="en-US" sz="2000" spc="-130" dirty="0">
                <a:latin typeface="Arial"/>
                <a:cs typeface="Arial"/>
              </a:rPr>
              <a:t> </a:t>
            </a:r>
            <a:r>
              <a:rPr lang="en-US" sz="2000" spc="-5" dirty="0">
                <a:latin typeface="Arial"/>
                <a:cs typeface="Arial"/>
              </a:rPr>
              <a:t>An</a:t>
            </a:r>
            <a:r>
              <a:rPr lang="en-US" sz="2000" dirty="0">
                <a:latin typeface="Arial"/>
                <a:cs typeface="Arial"/>
              </a:rPr>
              <a:t> </a:t>
            </a:r>
            <a:r>
              <a:rPr lang="en-US" sz="2000" spc="-5" dirty="0">
                <a:latin typeface="Arial"/>
                <a:cs typeface="Arial"/>
              </a:rPr>
              <a:t>active</a:t>
            </a:r>
            <a:r>
              <a:rPr lang="en-US" sz="2000" spc="-15" dirty="0">
                <a:latin typeface="Arial"/>
                <a:cs typeface="Arial"/>
              </a:rPr>
              <a:t> </a:t>
            </a:r>
            <a:r>
              <a:rPr lang="en-US" sz="2000" dirty="0">
                <a:latin typeface="Arial"/>
                <a:cs typeface="Arial"/>
              </a:rPr>
              <a:t>system</a:t>
            </a:r>
            <a:r>
              <a:rPr lang="en-US" sz="2000" spc="-25" dirty="0">
                <a:latin typeface="Arial"/>
                <a:cs typeface="Arial"/>
              </a:rPr>
              <a:t> </a:t>
            </a:r>
            <a:r>
              <a:rPr lang="en-US" sz="2000" spc="-5" dirty="0">
                <a:latin typeface="Arial"/>
                <a:cs typeface="Arial"/>
              </a:rPr>
              <a:t>within </a:t>
            </a:r>
            <a:r>
              <a:rPr lang="en-US" sz="2000" dirty="0">
                <a:latin typeface="Arial"/>
                <a:cs typeface="Arial"/>
              </a:rPr>
              <a:t>the</a:t>
            </a:r>
            <a:r>
              <a:rPr lang="en-US" sz="2000" spc="-10" dirty="0">
                <a:latin typeface="Arial"/>
                <a:cs typeface="Arial"/>
              </a:rPr>
              <a:t> </a:t>
            </a:r>
            <a:r>
              <a:rPr lang="en-US" sz="2000" dirty="0">
                <a:latin typeface="Arial"/>
                <a:cs typeface="Arial"/>
              </a:rPr>
              <a:t>fishway</a:t>
            </a:r>
            <a:r>
              <a:rPr lang="en-US" sz="2000" spc="-25" dirty="0">
                <a:latin typeface="Arial"/>
                <a:cs typeface="Arial"/>
              </a:rPr>
              <a:t> </a:t>
            </a:r>
            <a:r>
              <a:rPr lang="en-US" sz="2000" spc="-5" dirty="0">
                <a:latin typeface="Arial"/>
                <a:cs typeface="Arial"/>
              </a:rPr>
              <a:t>is likely</a:t>
            </a:r>
            <a:r>
              <a:rPr lang="en-US" sz="2000" spc="5" dirty="0">
                <a:latin typeface="Arial"/>
                <a:cs typeface="Arial"/>
              </a:rPr>
              <a:t> </a:t>
            </a:r>
            <a:r>
              <a:rPr lang="en-US" sz="2000" dirty="0">
                <a:latin typeface="Arial"/>
                <a:cs typeface="Arial"/>
              </a:rPr>
              <a:t>not</a:t>
            </a:r>
            <a:r>
              <a:rPr lang="en-US" sz="2000" spc="-25" dirty="0">
                <a:latin typeface="Arial"/>
                <a:cs typeface="Arial"/>
              </a:rPr>
              <a:t> </a:t>
            </a:r>
            <a:r>
              <a:rPr lang="en-US" sz="2000" dirty="0">
                <a:latin typeface="Arial"/>
                <a:cs typeface="Arial"/>
              </a:rPr>
              <a:t>acceptable</a:t>
            </a:r>
          </a:p>
          <a:p>
            <a:pPr marL="355599" marR="5080" indent="-342898">
              <a:spcBef>
                <a:spcPts val="5"/>
              </a:spcBef>
              <a:buChar char="•"/>
              <a:tabLst>
                <a:tab pos="354963" algn="l"/>
                <a:tab pos="355599" algn="l"/>
              </a:tabLst>
            </a:pPr>
            <a:r>
              <a:rPr lang="en-US" sz="2000" dirty="0">
                <a:latin typeface="Arial"/>
                <a:cs typeface="Arial"/>
              </a:rPr>
              <a:t>Location</a:t>
            </a:r>
            <a:r>
              <a:rPr lang="en-US" sz="2000" spc="-30" dirty="0">
                <a:latin typeface="Arial"/>
                <a:cs typeface="Arial"/>
              </a:rPr>
              <a:t> </a:t>
            </a:r>
            <a:r>
              <a:rPr lang="en-US" sz="2000" dirty="0">
                <a:latin typeface="Arial"/>
                <a:cs typeface="Arial"/>
              </a:rPr>
              <a:t>and</a:t>
            </a:r>
            <a:r>
              <a:rPr lang="en-US" sz="2000" spc="-10" dirty="0">
                <a:latin typeface="Arial"/>
                <a:cs typeface="Arial"/>
              </a:rPr>
              <a:t> </a:t>
            </a:r>
            <a:r>
              <a:rPr lang="en-US" sz="2000" dirty="0">
                <a:latin typeface="Arial"/>
                <a:cs typeface="Arial"/>
              </a:rPr>
              <a:t>shape</a:t>
            </a:r>
            <a:r>
              <a:rPr lang="en-US" sz="2000" spc="-25" dirty="0">
                <a:latin typeface="Arial"/>
                <a:cs typeface="Arial"/>
              </a:rPr>
              <a:t> </a:t>
            </a:r>
            <a:r>
              <a:rPr lang="en-US" sz="2000" dirty="0">
                <a:latin typeface="Arial"/>
                <a:cs typeface="Arial"/>
              </a:rPr>
              <a:t>of</a:t>
            </a:r>
            <a:r>
              <a:rPr lang="en-US" sz="2000" spc="-20" dirty="0">
                <a:latin typeface="Arial"/>
                <a:cs typeface="Arial"/>
              </a:rPr>
              <a:t> </a:t>
            </a:r>
            <a:r>
              <a:rPr lang="en-US" sz="2000" dirty="0">
                <a:latin typeface="Arial"/>
                <a:cs typeface="Arial"/>
              </a:rPr>
              <a:t>water</a:t>
            </a:r>
            <a:r>
              <a:rPr lang="en-US" sz="2000" spc="-10" dirty="0">
                <a:latin typeface="Arial"/>
                <a:cs typeface="Arial"/>
              </a:rPr>
              <a:t> </a:t>
            </a:r>
            <a:r>
              <a:rPr lang="en-US" sz="2000" dirty="0">
                <a:latin typeface="Arial"/>
                <a:cs typeface="Arial"/>
              </a:rPr>
              <a:t>supply</a:t>
            </a:r>
            <a:r>
              <a:rPr lang="en-US" sz="2000" spc="-20" dirty="0">
                <a:latin typeface="Arial"/>
                <a:cs typeface="Arial"/>
              </a:rPr>
              <a:t> </a:t>
            </a:r>
            <a:r>
              <a:rPr lang="en-US" sz="2000" dirty="0">
                <a:latin typeface="Arial"/>
                <a:cs typeface="Arial"/>
              </a:rPr>
              <a:t>intake</a:t>
            </a:r>
            <a:r>
              <a:rPr lang="en-US" sz="2000" spc="-25" dirty="0">
                <a:latin typeface="Arial"/>
                <a:cs typeface="Arial"/>
              </a:rPr>
              <a:t> </a:t>
            </a:r>
            <a:r>
              <a:rPr lang="en-US" sz="2000" dirty="0">
                <a:latin typeface="Arial"/>
                <a:cs typeface="Arial"/>
              </a:rPr>
              <a:t>and</a:t>
            </a:r>
            <a:r>
              <a:rPr lang="en-US" sz="2000" spc="-10" dirty="0">
                <a:latin typeface="Arial"/>
                <a:cs typeface="Arial"/>
              </a:rPr>
              <a:t> </a:t>
            </a:r>
            <a:r>
              <a:rPr lang="en-US" sz="2000" dirty="0">
                <a:latin typeface="Arial"/>
                <a:cs typeface="Arial"/>
              </a:rPr>
              <a:t>screen</a:t>
            </a:r>
            <a:r>
              <a:rPr lang="en-US" sz="2000" spc="-35" dirty="0">
                <a:latin typeface="Arial"/>
                <a:cs typeface="Arial"/>
              </a:rPr>
              <a:t> </a:t>
            </a:r>
            <a:r>
              <a:rPr lang="en-US" sz="2000" dirty="0">
                <a:latin typeface="Arial"/>
                <a:cs typeface="Arial"/>
              </a:rPr>
              <a:t>must</a:t>
            </a:r>
            <a:r>
              <a:rPr lang="en-US" sz="2000" spc="-30" dirty="0">
                <a:latin typeface="Arial"/>
                <a:cs typeface="Arial"/>
              </a:rPr>
              <a:t> </a:t>
            </a:r>
            <a:r>
              <a:rPr lang="en-US" sz="2000" spc="-5" dirty="0">
                <a:latin typeface="Arial"/>
                <a:cs typeface="Arial"/>
              </a:rPr>
              <a:t>minimize</a:t>
            </a:r>
            <a:r>
              <a:rPr lang="en-US" sz="2000" spc="-10" dirty="0">
                <a:latin typeface="Arial"/>
                <a:cs typeface="Arial"/>
              </a:rPr>
              <a:t> </a:t>
            </a:r>
            <a:r>
              <a:rPr lang="en-US" sz="2000" spc="-5" dirty="0">
                <a:latin typeface="Arial"/>
                <a:cs typeface="Arial"/>
              </a:rPr>
              <a:t>potential</a:t>
            </a:r>
            <a:r>
              <a:rPr lang="en-US" sz="2000" dirty="0">
                <a:latin typeface="Arial"/>
                <a:cs typeface="Arial"/>
              </a:rPr>
              <a:t> salmonid</a:t>
            </a:r>
            <a:r>
              <a:rPr lang="en-US" sz="2000" spc="-25" dirty="0">
                <a:latin typeface="Arial"/>
                <a:cs typeface="Arial"/>
              </a:rPr>
              <a:t> </a:t>
            </a:r>
            <a:r>
              <a:rPr lang="en-US" sz="2000" dirty="0">
                <a:latin typeface="Arial"/>
                <a:cs typeface="Arial"/>
              </a:rPr>
              <a:t>and </a:t>
            </a:r>
            <a:r>
              <a:rPr lang="en-US" sz="2000" spc="-540" dirty="0">
                <a:latin typeface="Arial"/>
                <a:cs typeface="Arial"/>
              </a:rPr>
              <a:t> </a:t>
            </a:r>
            <a:r>
              <a:rPr lang="en-US" sz="2000" dirty="0">
                <a:latin typeface="Arial"/>
                <a:cs typeface="Arial"/>
              </a:rPr>
              <a:t>lamprey</a:t>
            </a:r>
            <a:r>
              <a:rPr lang="en-US" sz="2000" spc="-25" dirty="0">
                <a:latin typeface="Arial"/>
                <a:cs typeface="Arial"/>
              </a:rPr>
              <a:t> </a:t>
            </a:r>
            <a:r>
              <a:rPr lang="en-US" sz="2000" spc="-5" dirty="0">
                <a:latin typeface="Arial"/>
                <a:cs typeface="Arial"/>
              </a:rPr>
              <a:t>interaction/entrainment</a:t>
            </a:r>
            <a:r>
              <a:rPr lang="en-US" sz="2000" spc="-45" dirty="0">
                <a:latin typeface="Arial"/>
                <a:cs typeface="Arial"/>
              </a:rPr>
              <a:t> </a:t>
            </a:r>
            <a:r>
              <a:rPr lang="en-US" sz="2000" dirty="0">
                <a:latin typeface="Arial"/>
                <a:cs typeface="Arial"/>
              </a:rPr>
              <a:t>risks</a:t>
            </a:r>
            <a:r>
              <a:rPr lang="en-US" sz="2000" spc="-25" dirty="0">
                <a:latin typeface="Arial"/>
                <a:cs typeface="Arial"/>
              </a:rPr>
              <a:t> </a:t>
            </a:r>
            <a:r>
              <a:rPr lang="en-US" sz="2000" dirty="0">
                <a:latin typeface="Arial"/>
                <a:cs typeface="Arial"/>
              </a:rPr>
              <a:t>and</a:t>
            </a:r>
            <a:r>
              <a:rPr lang="en-US" sz="2000" spc="-15" dirty="0">
                <a:latin typeface="Arial"/>
                <a:cs typeface="Arial"/>
              </a:rPr>
              <a:t> </a:t>
            </a:r>
            <a:r>
              <a:rPr lang="en-US" sz="2000" dirty="0">
                <a:latin typeface="Arial"/>
                <a:cs typeface="Arial"/>
              </a:rPr>
              <a:t>risks</a:t>
            </a:r>
            <a:r>
              <a:rPr lang="en-US" sz="2000" spc="-30" dirty="0">
                <a:latin typeface="Arial"/>
                <a:cs typeface="Arial"/>
              </a:rPr>
              <a:t> </a:t>
            </a:r>
            <a:r>
              <a:rPr lang="en-US" sz="2000" dirty="0">
                <a:latin typeface="Arial"/>
                <a:cs typeface="Arial"/>
              </a:rPr>
              <a:t>associated</a:t>
            </a:r>
            <a:r>
              <a:rPr lang="en-US" sz="2000" spc="-40" dirty="0">
                <a:latin typeface="Arial"/>
                <a:cs typeface="Arial"/>
              </a:rPr>
              <a:t> </a:t>
            </a:r>
            <a:r>
              <a:rPr lang="en-US" sz="2000" spc="-5" dirty="0">
                <a:latin typeface="Arial"/>
                <a:cs typeface="Arial"/>
              </a:rPr>
              <a:t>with </a:t>
            </a:r>
            <a:r>
              <a:rPr lang="en-US" sz="2000" dirty="0">
                <a:latin typeface="Arial"/>
                <a:cs typeface="Arial"/>
              </a:rPr>
              <a:t>debris.</a:t>
            </a:r>
          </a:p>
          <a:p>
            <a:endParaRPr lang="en-US" dirty="0"/>
          </a:p>
        </p:txBody>
      </p:sp>
      <p:sp>
        <p:nvSpPr>
          <p:cNvPr id="3" name="Title 2">
            <a:extLst>
              <a:ext uri="{FF2B5EF4-FFF2-40B4-BE49-F238E27FC236}">
                <a16:creationId xmlns:a16="http://schemas.microsoft.com/office/drawing/2014/main" id="{E133C2B6-4ED3-4BBD-8A41-7757BA651BCD}"/>
              </a:ext>
            </a:extLst>
          </p:cNvPr>
          <p:cNvSpPr>
            <a:spLocks noGrp="1"/>
          </p:cNvSpPr>
          <p:nvPr>
            <p:ph type="title"/>
          </p:nvPr>
        </p:nvSpPr>
        <p:spPr/>
        <p:txBody>
          <a:bodyPr/>
          <a:lstStyle/>
          <a:p>
            <a:r>
              <a:rPr lang="en-US" sz="3200" dirty="0"/>
              <a:t>Concept</a:t>
            </a:r>
            <a:endParaRPr lang="en-US" dirty="0"/>
          </a:p>
        </p:txBody>
      </p:sp>
      <p:sp>
        <p:nvSpPr>
          <p:cNvPr id="4" name="Date Placeholder 3">
            <a:extLst>
              <a:ext uri="{FF2B5EF4-FFF2-40B4-BE49-F238E27FC236}">
                <a16:creationId xmlns:a16="http://schemas.microsoft.com/office/drawing/2014/main" id="{E364259F-055B-4680-BC73-9753861D3FD6}"/>
              </a:ext>
            </a:extLst>
          </p:cNvPr>
          <p:cNvSpPr>
            <a:spLocks noGrp="1"/>
          </p:cNvSpPr>
          <p:nvPr>
            <p:ph type="dt" sz="half" idx="2"/>
          </p:nvPr>
        </p:nvSpPr>
        <p:spPr/>
        <p:txBody>
          <a:bodyPr/>
          <a:lstStyle/>
          <a:p>
            <a:fld id="{C2E1AF8D-1629-4E7E-8FE8-8B129B5C4A14}" type="datetime1">
              <a:rPr lang="en-US" smtClean="0"/>
              <a:t>9/21/2021</a:t>
            </a:fld>
            <a:endParaRPr lang="en-US" dirty="0"/>
          </a:p>
        </p:txBody>
      </p:sp>
    </p:spTree>
    <p:extLst>
      <p:ext uri="{BB962C8B-B14F-4D97-AF65-F5344CB8AC3E}">
        <p14:creationId xmlns:p14="http://schemas.microsoft.com/office/powerpoint/2010/main" val="215869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B14D97-2812-4FBC-8A03-CFD6F40E91E7}"/>
              </a:ext>
            </a:extLst>
          </p:cNvPr>
          <p:cNvPicPr>
            <a:picLocks noChangeAspect="1"/>
          </p:cNvPicPr>
          <p:nvPr/>
        </p:nvPicPr>
        <p:blipFill>
          <a:blip r:embed="rId3"/>
          <a:stretch>
            <a:fillRect/>
          </a:stretch>
        </p:blipFill>
        <p:spPr>
          <a:xfrm>
            <a:off x="819057" y="914400"/>
            <a:ext cx="10553885" cy="5669280"/>
          </a:xfrm>
          <a:prstGeom prst="rect">
            <a:avLst/>
          </a:prstGeom>
        </p:spPr>
      </p:pic>
      <p:pic>
        <p:nvPicPr>
          <p:cNvPr id="3" name="Graphic 2" descr="Target with solid fill">
            <a:extLst>
              <a:ext uri="{FF2B5EF4-FFF2-40B4-BE49-F238E27FC236}">
                <a16:creationId xmlns:a16="http://schemas.microsoft.com/office/drawing/2014/main" id="{0A129EE6-2033-434A-A7BA-1443C5CBF2BB}"/>
              </a:ext>
            </a:extLst>
          </p:cNvPr>
          <p:cNvPicPr>
            <a:picLocks noChangeAspect="1"/>
          </p:cNvPicPr>
          <p:nvPr/>
        </p:nvPicPr>
        <p:blipFill>
          <a:blip r:embed="rId4" cstate="email">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60111" y="3873357"/>
            <a:ext cx="435186" cy="435186"/>
          </a:xfrm>
          <a:prstGeom prst="rect">
            <a:avLst/>
          </a:prstGeom>
        </p:spPr>
      </p:pic>
      <p:pic>
        <p:nvPicPr>
          <p:cNvPr id="5" name="Graphic 4" descr="Star with solid fill">
            <a:extLst>
              <a:ext uri="{FF2B5EF4-FFF2-40B4-BE49-F238E27FC236}">
                <a16:creationId xmlns:a16="http://schemas.microsoft.com/office/drawing/2014/main" id="{E950F01B-CDCC-4C2D-AF26-30CE6735EA88}"/>
              </a:ext>
            </a:extLst>
          </p:cNvPr>
          <p:cNvPicPr>
            <a:picLocks noChangeAspect="1"/>
          </p:cNvPicPr>
          <p:nvPr/>
        </p:nvPicPr>
        <p:blipFill>
          <a:blip r:embed="rId6" cstate="email">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04517" y="3429000"/>
            <a:ext cx="435186" cy="435186"/>
          </a:xfrm>
          <a:prstGeom prst="rect">
            <a:avLst/>
          </a:prstGeom>
        </p:spPr>
      </p:pic>
      <p:pic>
        <p:nvPicPr>
          <p:cNvPr id="6" name="Graphic 5" descr="Star with solid fill">
            <a:extLst>
              <a:ext uri="{FF2B5EF4-FFF2-40B4-BE49-F238E27FC236}">
                <a16:creationId xmlns:a16="http://schemas.microsoft.com/office/drawing/2014/main" id="{73850169-2FD1-4E08-B22D-8997471AC8D2}"/>
              </a:ext>
            </a:extLst>
          </p:cNvPr>
          <p:cNvPicPr>
            <a:picLocks noChangeAspect="1"/>
          </p:cNvPicPr>
          <p:nvPr/>
        </p:nvPicPr>
        <p:blipFill>
          <a:blip r:embed="rId6" cstate="email">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101215" y="2993814"/>
            <a:ext cx="435186" cy="435186"/>
          </a:xfrm>
          <a:prstGeom prst="rect">
            <a:avLst/>
          </a:prstGeom>
        </p:spPr>
      </p:pic>
      <p:cxnSp>
        <p:nvCxnSpPr>
          <p:cNvPr id="7" name="Straight Arrow Connector 6">
            <a:extLst>
              <a:ext uri="{FF2B5EF4-FFF2-40B4-BE49-F238E27FC236}">
                <a16:creationId xmlns:a16="http://schemas.microsoft.com/office/drawing/2014/main" id="{9581DF11-048C-476D-AE6D-CBD9DA91FBF6}"/>
              </a:ext>
            </a:extLst>
          </p:cNvPr>
          <p:cNvCxnSpPr>
            <a:cxnSpLocks/>
            <a:stCxn id="10" idx="2"/>
            <a:endCxn id="6" idx="1"/>
          </p:cNvCxnSpPr>
          <p:nvPr/>
        </p:nvCxnSpPr>
        <p:spPr>
          <a:xfrm>
            <a:off x="4690130" y="1783029"/>
            <a:ext cx="2411085" cy="1428378"/>
          </a:xfrm>
          <a:prstGeom prst="straightConnector1">
            <a:avLst/>
          </a:prstGeom>
          <a:ln w="38100">
            <a:solidFill>
              <a:srgbClr val="FF0000"/>
            </a:solidFill>
            <a:tailEnd type="triangle"/>
          </a:ln>
        </p:spPr>
        <p:style>
          <a:lnRef idx="1">
            <a:schemeClr val="accent6"/>
          </a:lnRef>
          <a:fillRef idx="0">
            <a:schemeClr val="accent6"/>
          </a:fillRef>
          <a:effectRef idx="0">
            <a:schemeClr val="accent6"/>
          </a:effectRef>
          <a:fontRef idx="minor">
            <a:schemeClr val="tx1"/>
          </a:fontRef>
        </p:style>
      </p:cxnSp>
      <p:sp>
        <p:nvSpPr>
          <p:cNvPr id="10" name="TextBox 9">
            <a:extLst>
              <a:ext uri="{FF2B5EF4-FFF2-40B4-BE49-F238E27FC236}">
                <a16:creationId xmlns:a16="http://schemas.microsoft.com/office/drawing/2014/main" id="{305F73E1-5E44-49E9-A5BC-539208753891}"/>
              </a:ext>
            </a:extLst>
          </p:cNvPr>
          <p:cNvSpPr txBox="1"/>
          <p:nvPr/>
        </p:nvSpPr>
        <p:spPr>
          <a:xfrm>
            <a:off x="2760384" y="1044365"/>
            <a:ext cx="3859491" cy="738664"/>
          </a:xfrm>
          <a:prstGeom prst="rect">
            <a:avLst/>
          </a:prstGeom>
          <a:solidFill>
            <a:srgbClr val="FFFFFF"/>
          </a:solidFill>
          <a:ln>
            <a:solidFill>
              <a:srgbClr val="FF0000"/>
            </a:solidFill>
          </a:ln>
        </p:spPr>
        <p:txBody>
          <a:bodyPr wrap="square" rtlCol="0">
            <a:spAutoFit/>
          </a:bodyPr>
          <a:lstStyle/>
          <a:p>
            <a:r>
              <a:rPr lang="en-US" sz="1400" b="1" dirty="0"/>
              <a:t>Proposed source </a:t>
            </a:r>
            <a:r>
              <a:rPr lang="en-US" sz="1400" dirty="0"/>
              <a:t>– install a picket lead in the corner of the turning basin and provide juvenile screening.</a:t>
            </a:r>
          </a:p>
        </p:txBody>
      </p:sp>
      <p:sp>
        <p:nvSpPr>
          <p:cNvPr id="14" name="TextBox 13">
            <a:extLst>
              <a:ext uri="{FF2B5EF4-FFF2-40B4-BE49-F238E27FC236}">
                <a16:creationId xmlns:a16="http://schemas.microsoft.com/office/drawing/2014/main" id="{8710C326-54AF-47F1-BCC3-D62EDB0E8C3F}"/>
              </a:ext>
            </a:extLst>
          </p:cNvPr>
          <p:cNvSpPr txBox="1"/>
          <p:nvPr/>
        </p:nvSpPr>
        <p:spPr>
          <a:xfrm>
            <a:off x="8544883" y="4602325"/>
            <a:ext cx="2347275" cy="523220"/>
          </a:xfrm>
          <a:prstGeom prst="rect">
            <a:avLst/>
          </a:prstGeom>
          <a:solidFill>
            <a:srgbClr val="FFFFFF"/>
          </a:solidFill>
          <a:ln>
            <a:solidFill>
              <a:srgbClr val="FF0000"/>
            </a:solidFill>
          </a:ln>
        </p:spPr>
        <p:txBody>
          <a:bodyPr wrap="square" rtlCol="0">
            <a:spAutoFit/>
          </a:bodyPr>
          <a:lstStyle/>
          <a:p>
            <a:r>
              <a:rPr lang="en-US" sz="1400" dirty="0"/>
              <a:t>Approximate location of the new collection tank.</a:t>
            </a:r>
          </a:p>
        </p:txBody>
      </p:sp>
      <p:cxnSp>
        <p:nvCxnSpPr>
          <p:cNvPr id="15" name="Straight Arrow Connector 14">
            <a:extLst>
              <a:ext uri="{FF2B5EF4-FFF2-40B4-BE49-F238E27FC236}">
                <a16:creationId xmlns:a16="http://schemas.microsoft.com/office/drawing/2014/main" id="{2B42AD41-693A-4B1C-B0F3-EC66055EF137}"/>
              </a:ext>
            </a:extLst>
          </p:cNvPr>
          <p:cNvCxnSpPr>
            <a:cxnSpLocks/>
            <a:stCxn id="14" idx="1"/>
          </p:cNvCxnSpPr>
          <p:nvPr/>
        </p:nvCxnSpPr>
        <p:spPr>
          <a:xfrm flipH="1" flipV="1">
            <a:off x="8152299" y="4223208"/>
            <a:ext cx="392584" cy="640727"/>
          </a:xfrm>
          <a:prstGeom prst="straightConnector1">
            <a:avLst/>
          </a:prstGeom>
          <a:ln w="38100">
            <a:solidFill>
              <a:srgbClr val="FF0000"/>
            </a:solidFill>
            <a:tailEnd type="triangle"/>
          </a:ln>
        </p:spPr>
        <p:style>
          <a:lnRef idx="1">
            <a:schemeClr val="accent6"/>
          </a:lnRef>
          <a:fillRef idx="0">
            <a:schemeClr val="accent6"/>
          </a:fillRef>
          <a:effectRef idx="0">
            <a:schemeClr val="accent6"/>
          </a:effectRef>
          <a:fontRef idx="minor">
            <a:schemeClr val="tx1"/>
          </a:fontRef>
        </p:style>
      </p:cxnSp>
      <p:sp>
        <p:nvSpPr>
          <p:cNvPr id="18" name="TextBox 17">
            <a:extLst>
              <a:ext uri="{FF2B5EF4-FFF2-40B4-BE49-F238E27FC236}">
                <a16:creationId xmlns:a16="http://schemas.microsoft.com/office/drawing/2014/main" id="{70545FB1-FB5A-4E52-ABEF-C6F58977558B}"/>
              </a:ext>
            </a:extLst>
          </p:cNvPr>
          <p:cNvSpPr txBox="1"/>
          <p:nvPr/>
        </p:nvSpPr>
        <p:spPr>
          <a:xfrm>
            <a:off x="1013057" y="4863935"/>
            <a:ext cx="3276329" cy="1169551"/>
          </a:xfrm>
          <a:prstGeom prst="rect">
            <a:avLst/>
          </a:prstGeom>
          <a:solidFill>
            <a:srgbClr val="FFFFFF"/>
          </a:solidFill>
          <a:ln>
            <a:solidFill>
              <a:srgbClr val="FF0000"/>
            </a:solidFill>
          </a:ln>
        </p:spPr>
        <p:txBody>
          <a:bodyPr wrap="square" rtlCol="0">
            <a:spAutoFit/>
          </a:bodyPr>
          <a:lstStyle/>
          <a:p>
            <a:r>
              <a:rPr lang="en-US" sz="1400" b="1" dirty="0"/>
              <a:t>Alternate source </a:t>
            </a:r>
            <a:r>
              <a:rPr lang="en-US" sz="1400" dirty="0"/>
              <a:t>– pull water from the count station behind picketed leads. This location has concerns with higher construction cost and more challenging maintenance.</a:t>
            </a:r>
          </a:p>
        </p:txBody>
      </p:sp>
      <p:cxnSp>
        <p:nvCxnSpPr>
          <p:cNvPr id="19" name="Straight Arrow Connector 18">
            <a:extLst>
              <a:ext uri="{FF2B5EF4-FFF2-40B4-BE49-F238E27FC236}">
                <a16:creationId xmlns:a16="http://schemas.microsoft.com/office/drawing/2014/main" id="{1DA83CE1-89C6-4804-8E7A-A2F694A40873}"/>
              </a:ext>
            </a:extLst>
          </p:cNvPr>
          <p:cNvCxnSpPr>
            <a:cxnSpLocks/>
            <a:stCxn id="18" idx="0"/>
            <a:endCxn id="5" idx="1"/>
          </p:cNvCxnSpPr>
          <p:nvPr/>
        </p:nvCxnSpPr>
        <p:spPr>
          <a:xfrm flipV="1">
            <a:off x="2651222" y="3646593"/>
            <a:ext cx="953295" cy="1217342"/>
          </a:xfrm>
          <a:prstGeom prst="straightConnector1">
            <a:avLst/>
          </a:prstGeom>
          <a:ln w="38100">
            <a:solidFill>
              <a:srgbClr val="FF0000"/>
            </a:solidFill>
            <a:tailEnd type="triangle"/>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453864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3FE38EE-661A-4882-8223-4FF1AA6EF991}"/>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914401" y="914400"/>
            <a:ext cx="10553884" cy="5669280"/>
          </a:xfrm>
          <a:prstGeom prst="rect">
            <a:avLst/>
          </a:prstGeom>
        </p:spPr>
      </p:pic>
      <p:sp>
        <p:nvSpPr>
          <p:cNvPr id="5" name="Freeform: Shape 4">
            <a:extLst>
              <a:ext uri="{FF2B5EF4-FFF2-40B4-BE49-F238E27FC236}">
                <a16:creationId xmlns:a16="http://schemas.microsoft.com/office/drawing/2014/main" id="{46F9F29E-9EFA-4099-B7B1-1122188CC5AC}"/>
              </a:ext>
            </a:extLst>
          </p:cNvPr>
          <p:cNvSpPr/>
          <p:nvPr/>
        </p:nvSpPr>
        <p:spPr>
          <a:xfrm>
            <a:off x="6472719" y="1746607"/>
            <a:ext cx="1438382" cy="750013"/>
          </a:xfrm>
          <a:custGeom>
            <a:avLst/>
            <a:gdLst>
              <a:gd name="connsiteX0" fmla="*/ 0 w 1417834"/>
              <a:gd name="connsiteY0" fmla="*/ 277402 h 750013"/>
              <a:gd name="connsiteX1" fmla="*/ 20548 w 1417834"/>
              <a:gd name="connsiteY1" fmla="*/ 750013 h 750013"/>
              <a:gd name="connsiteX2" fmla="*/ 1417834 w 1417834"/>
              <a:gd name="connsiteY2" fmla="*/ 493159 h 750013"/>
              <a:gd name="connsiteX3" fmla="*/ 1397285 w 1417834"/>
              <a:gd name="connsiteY3" fmla="*/ 0 h 750013"/>
              <a:gd name="connsiteX4" fmla="*/ 0 w 1417834"/>
              <a:gd name="connsiteY4" fmla="*/ 277402 h 750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7834" h="750013">
                <a:moveTo>
                  <a:pt x="0" y="277402"/>
                </a:moveTo>
                <a:lnTo>
                  <a:pt x="20548" y="750013"/>
                </a:lnTo>
                <a:lnTo>
                  <a:pt x="1417834" y="493159"/>
                </a:lnTo>
                <a:lnTo>
                  <a:pt x="1397285" y="0"/>
                </a:lnTo>
                <a:lnTo>
                  <a:pt x="0" y="277402"/>
                </a:lnTo>
                <a:close/>
              </a:path>
            </a:pathLst>
          </a:custGeom>
          <a:pattFill prst="dkVert">
            <a:fgClr>
              <a:schemeClr val="accent6"/>
            </a:fgClr>
            <a:bgClr>
              <a:schemeClr val="tx2">
                <a:lumMod val="75000"/>
              </a:schemeClr>
            </a:bgClr>
          </a:pattFill>
          <a:ln>
            <a:solidFill>
              <a:schemeClr val="accent6">
                <a:shade val="95000"/>
                <a:satMod val="105000"/>
                <a:alpha val="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Graphic 5" descr="Target with solid fill">
            <a:extLst>
              <a:ext uri="{FF2B5EF4-FFF2-40B4-BE49-F238E27FC236}">
                <a16:creationId xmlns:a16="http://schemas.microsoft.com/office/drawing/2014/main" id="{075608BC-8B4E-4229-85C9-7FF0272603D2}"/>
              </a:ext>
            </a:extLst>
          </p:cNvPr>
          <p:cNvPicPr>
            <a:picLocks noChangeAspect="1"/>
          </p:cNvPicPr>
          <p:nvPr/>
        </p:nvPicPr>
        <p:blipFill>
          <a:blip r:embed="rId4" cstate="email">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497748" y="4480837"/>
            <a:ext cx="776409" cy="776409"/>
          </a:xfrm>
          <a:prstGeom prst="rect">
            <a:avLst/>
          </a:prstGeom>
        </p:spPr>
      </p:pic>
      <p:sp>
        <p:nvSpPr>
          <p:cNvPr id="7" name="TextBox 6">
            <a:extLst>
              <a:ext uri="{FF2B5EF4-FFF2-40B4-BE49-F238E27FC236}">
                <a16:creationId xmlns:a16="http://schemas.microsoft.com/office/drawing/2014/main" id="{BA4A3AD0-9D03-403C-B0FB-698050E0D684}"/>
              </a:ext>
            </a:extLst>
          </p:cNvPr>
          <p:cNvSpPr txBox="1"/>
          <p:nvPr/>
        </p:nvSpPr>
        <p:spPr>
          <a:xfrm>
            <a:off x="1240141" y="1036775"/>
            <a:ext cx="2445740" cy="750013"/>
          </a:xfrm>
          <a:prstGeom prst="rect">
            <a:avLst/>
          </a:prstGeom>
          <a:solidFill>
            <a:srgbClr val="FFFFFF"/>
          </a:solidFill>
          <a:ln>
            <a:solidFill>
              <a:srgbClr val="FF0000"/>
            </a:solidFill>
          </a:ln>
        </p:spPr>
        <p:txBody>
          <a:bodyPr wrap="square" rtlCol="0">
            <a:spAutoFit/>
          </a:bodyPr>
          <a:lstStyle/>
          <a:p>
            <a:r>
              <a:rPr lang="en-US" sz="1400" dirty="0"/>
              <a:t>Isometric view of proposed new picket lead in the lower turning basin.</a:t>
            </a:r>
          </a:p>
        </p:txBody>
      </p:sp>
      <p:cxnSp>
        <p:nvCxnSpPr>
          <p:cNvPr id="8" name="Straight Arrow Connector 7">
            <a:extLst>
              <a:ext uri="{FF2B5EF4-FFF2-40B4-BE49-F238E27FC236}">
                <a16:creationId xmlns:a16="http://schemas.microsoft.com/office/drawing/2014/main" id="{FBF80569-EB17-4229-896E-E3BED2956597}"/>
              </a:ext>
            </a:extLst>
          </p:cNvPr>
          <p:cNvCxnSpPr>
            <a:cxnSpLocks/>
            <a:stCxn id="7" idx="3"/>
            <a:endCxn id="5" idx="0"/>
          </p:cNvCxnSpPr>
          <p:nvPr/>
        </p:nvCxnSpPr>
        <p:spPr>
          <a:xfrm>
            <a:off x="3685881" y="1411782"/>
            <a:ext cx="2786838" cy="612227"/>
          </a:xfrm>
          <a:prstGeom prst="straightConnector1">
            <a:avLst/>
          </a:prstGeom>
          <a:ln w="38100">
            <a:solidFill>
              <a:srgbClr val="FF0000"/>
            </a:solidFill>
            <a:tailEnd type="triangle"/>
          </a:ln>
        </p:spPr>
        <p:style>
          <a:lnRef idx="1">
            <a:schemeClr val="accent6"/>
          </a:lnRef>
          <a:fillRef idx="0">
            <a:schemeClr val="accent6"/>
          </a:fillRef>
          <a:effectRef idx="0">
            <a:schemeClr val="accent6"/>
          </a:effectRef>
          <a:fontRef idx="minor">
            <a:schemeClr val="tx1"/>
          </a:fontRef>
        </p:style>
      </p:cxnSp>
      <p:sp>
        <p:nvSpPr>
          <p:cNvPr id="9" name="TextBox 8">
            <a:extLst>
              <a:ext uri="{FF2B5EF4-FFF2-40B4-BE49-F238E27FC236}">
                <a16:creationId xmlns:a16="http://schemas.microsoft.com/office/drawing/2014/main" id="{D8132882-AA25-4EC9-AED7-8A1969572466}"/>
              </a:ext>
            </a:extLst>
          </p:cNvPr>
          <p:cNvSpPr txBox="1"/>
          <p:nvPr/>
        </p:nvSpPr>
        <p:spPr>
          <a:xfrm>
            <a:off x="6096000" y="5320480"/>
            <a:ext cx="1815101" cy="523220"/>
          </a:xfrm>
          <a:prstGeom prst="rect">
            <a:avLst/>
          </a:prstGeom>
          <a:solidFill>
            <a:srgbClr val="FFFFFF"/>
          </a:solidFill>
          <a:ln>
            <a:solidFill>
              <a:srgbClr val="FF0000"/>
            </a:solidFill>
          </a:ln>
        </p:spPr>
        <p:txBody>
          <a:bodyPr wrap="square" rtlCol="0">
            <a:spAutoFit/>
          </a:bodyPr>
          <a:lstStyle/>
          <a:p>
            <a:pPr algn="r"/>
            <a:r>
              <a:rPr lang="en-US" sz="1400" dirty="0"/>
              <a:t>Proposed collection tank location.</a:t>
            </a:r>
          </a:p>
        </p:txBody>
      </p:sp>
      <p:cxnSp>
        <p:nvCxnSpPr>
          <p:cNvPr id="10" name="Straight Arrow Connector 9">
            <a:extLst>
              <a:ext uri="{FF2B5EF4-FFF2-40B4-BE49-F238E27FC236}">
                <a16:creationId xmlns:a16="http://schemas.microsoft.com/office/drawing/2014/main" id="{AF826914-545A-466D-A170-66E3D0B62EA7}"/>
              </a:ext>
            </a:extLst>
          </p:cNvPr>
          <p:cNvCxnSpPr>
            <a:cxnSpLocks/>
            <a:stCxn id="9" idx="3"/>
          </p:cNvCxnSpPr>
          <p:nvPr/>
        </p:nvCxnSpPr>
        <p:spPr>
          <a:xfrm flipV="1">
            <a:off x="7911101" y="5058870"/>
            <a:ext cx="1675959" cy="523220"/>
          </a:xfrm>
          <a:prstGeom prst="straightConnector1">
            <a:avLst/>
          </a:prstGeom>
          <a:ln w="38100">
            <a:solidFill>
              <a:srgbClr val="FF0000"/>
            </a:solidFill>
            <a:tailEnd type="triangle"/>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439496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AA250D2-F29D-47CA-BB16-8A90D16F2D7D}"/>
              </a:ext>
            </a:extLst>
          </p:cNvPr>
          <p:cNvPicPr>
            <a:picLocks noChangeAspect="1"/>
          </p:cNvPicPr>
          <p:nvPr/>
        </p:nvPicPr>
        <p:blipFill>
          <a:blip r:embed="rId3"/>
          <a:stretch>
            <a:fillRect/>
          </a:stretch>
        </p:blipFill>
        <p:spPr>
          <a:xfrm>
            <a:off x="931611" y="897622"/>
            <a:ext cx="10553884" cy="5669280"/>
          </a:xfrm>
          <a:prstGeom prst="rect">
            <a:avLst/>
          </a:prstGeom>
        </p:spPr>
      </p:pic>
      <p:sp>
        <p:nvSpPr>
          <p:cNvPr id="2" name="Rectangle 1">
            <a:extLst>
              <a:ext uri="{FF2B5EF4-FFF2-40B4-BE49-F238E27FC236}">
                <a16:creationId xmlns:a16="http://schemas.microsoft.com/office/drawing/2014/main" id="{997C4E6A-0DBB-4C34-A2D3-19612276CDC4}"/>
              </a:ext>
            </a:extLst>
          </p:cNvPr>
          <p:cNvSpPr/>
          <p:nvPr/>
        </p:nvSpPr>
        <p:spPr>
          <a:xfrm>
            <a:off x="7477816" y="2337257"/>
            <a:ext cx="344245" cy="45719"/>
          </a:xfrm>
          <a:prstGeom prst="rect">
            <a:avLst/>
          </a:prstGeom>
          <a:solidFill>
            <a:srgbClr val="00CCFF">
              <a:alpha val="88627"/>
            </a:srgbClr>
          </a:solidFill>
          <a:ln>
            <a:solidFill>
              <a:srgbClr val="00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 name="Straight Connector 4">
            <a:extLst>
              <a:ext uri="{FF2B5EF4-FFF2-40B4-BE49-F238E27FC236}">
                <a16:creationId xmlns:a16="http://schemas.microsoft.com/office/drawing/2014/main" id="{3993037C-3D84-4262-A276-424AA35A4F18}"/>
              </a:ext>
            </a:extLst>
          </p:cNvPr>
          <p:cNvCxnSpPr>
            <a:cxnSpLocks/>
          </p:cNvCxnSpPr>
          <p:nvPr/>
        </p:nvCxnSpPr>
        <p:spPr>
          <a:xfrm>
            <a:off x="7015539" y="1787116"/>
            <a:ext cx="511389" cy="706092"/>
          </a:xfrm>
          <a:prstGeom prst="line">
            <a:avLst/>
          </a:prstGeom>
          <a:ln w="2222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9F634571-4A91-4B02-BC5B-BE1B9884AC5A}"/>
              </a:ext>
            </a:extLst>
          </p:cNvPr>
          <p:cNvCxnSpPr/>
          <p:nvPr/>
        </p:nvCxnSpPr>
        <p:spPr>
          <a:xfrm flipH="1">
            <a:off x="6196404" y="1904594"/>
            <a:ext cx="279698" cy="0"/>
          </a:xfrm>
          <a:prstGeom prst="straightConnector1">
            <a:avLst/>
          </a:prstGeom>
          <a:ln>
            <a:solidFill>
              <a:srgbClr val="0066FF"/>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DBFB5BEC-97E7-44C3-8AEE-6140D3CCBD76}"/>
              </a:ext>
            </a:extLst>
          </p:cNvPr>
          <p:cNvSpPr/>
          <p:nvPr/>
        </p:nvSpPr>
        <p:spPr>
          <a:xfrm rot="5400000">
            <a:off x="10823089" y="2942216"/>
            <a:ext cx="86062" cy="822960"/>
          </a:xfrm>
          <a:prstGeom prst="rect">
            <a:avLst/>
          </a:prstGeom>
          <a:solidFill>
            <a:srgbClr val="3F4339">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0A136591-D955-4148-85FA-F301EDE03969}"/>
              </a:ext>
            </a:extLst>
          </p:cNvPr>
          <p:cNvSpPr/>
          <p:nvPr/>
        </p:nvSpPr>
        <p:spPr>
          <a:xfrm rot="20341205">
            <a:off x="7273879" y="1920438"/>
            <a:ext cx="118334" cy="126398"/>
          </a:xfrm>
          <a:prstGeom prst="rect">
            <a:avLst/>
          </a:prstGeom>
          <a:solidFill>
            <a:srgbClr val="3F4339">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00731EA9-A439-4421-90C8-A1DAC34CC4CD}"/>
              </a:ext>
            </a:extLst>
          </p:cNvPr>
          <p:cNvSpPr/>
          <p:nvPr/>
        </p:nvSpPr>
        <p:spPr>
          <a:xfrm rot="3914917">
            <a:off x="7225523" y="2164222"/>
            <a:ext cx="395642" cy="45720"/>
          </a:xfrm>
          <a:prstGeom prst="rect">
            <a:avLst/>
          </a:prstGeom>
          <a:solidFill>
            <a:srgbClr val="00CCFF">
              <a:alpha val="88627"/>
            </a:srgbClr>
          </a:solidFill>
          <a:ln>
            <a:solidFill>
              <a:srgbClr val="00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Arrow Connector 14">
            <a:extLst>
              <a:ext uri="{FF2B5EF4-FFF2-40B4-BE49-F238E27FC236}">
                <a16:creationId xmlns:a16="http://schemas.microsoft.com/office/drawing/2014/main" id="{894E1E9E-D051-436C-AF5B-D95834201CD6}"/>
              </a:ext>
            </a:extLst>
          </p:cNvPr>
          <p:cNvCxnSpPr/>
          <p:nvPr/>
        </p:nvCxnSpPr>
        <p:spPr>
          <a:xfrm>
            <a:off x="6134273" y="1692696"/>
            <a:ext cx="914400" cy="0"/>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856B976-256A-4CDE-AECE-67FD60B09AB3}"/>
              </a:ext>
            </a:extLst>
          </p:cNvPr>
          <p:cNvSpPr txBox="1"/>
          <p:nvPr/>
        </p:nvSpPr>
        <p:spPr>
          <a:xfrm>
            <a:off x="6265903" y="1247014"/>
            <a:ext cx="651140" cy="369332"/>
          </a:xfrm>
          <a:prstGeom prst="rect">
            <a:avLst/>
          </a:prstGeom>
          <a:noFill/>
        </p:spPr>
        <p:txBody>
          <a:bodyPr wrap="none" rtlCol="0">
            <a:spAutoFit/>
          </a:bodyPr>
          <a:lstStyle/>
          <a:p>
            <a:r>
              <a:rPr lang="en-US" dirty="0">
                <a:solidFill>
                  <a:srgbClr val="FFCCFF"/>
                </a:solidFill>
              </a:rPr>
              <a:t>14.5’</a:t>
            </a:r>
          </a:p>
        </p:txBody>
      </p:sp>
      <p:sp>
        <p:nvSpPr>
          <p:cNvPr id="17" name="Oval 16">
            <a:extLst>
              <a:ext uri="{FF2B5EF4-FFF2-40B4-BE49-F238E27FC236}">
                <a16:creationId xmlns:a16="http://schemas.microsoft.com/office/drawing/2014/main" id="{5235AC33-8B8B-4BAA-BF24-61B85C1CAA37}"/>
              </a:ext>
            </a:extLst>
          </p:cNvPr>
          <p:cNvSpPr/>
          <p:nvPr/>
        </p:nvSpPr>
        <p:spPr>
          <a:xfrm>
            <a:off x="7821599" y="2314396"/>
            <a:ext cx="91440" cy="91440"/>
          </a:xfrm>
          <a:prstGeom prst="ellipse">
            <a:avLst/>
          </a:prstGeom>
          <a:solidFill>
            <a:srgbClr val="00CCFF">
              <a:alpha val="8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28D9708-D81F-476A-9E6E-A0BE0D076575}"/>
              </a:ext>
            </a:extLst>
          </p:cNvPr>
          <p:cNvSpPr txBox="1"/>
          <p:nvPr/>
        </p:nvSpPr>
        <p:spPr>
          <a:xfrm>
            <a:off x="7888958" y="2129730"/>
            <a:ext cx="1710725" cy="369332"/>
          </a:xfrm>
          <a:prstGeom prst="rect">
            <a:avLst/>
          </a:prstGeom>
          <a:noFill/>
        </p:spPr>
        <p:txBody>
          <a:bodyPr wrap="none" rtlCol="0">
            <a:spAutoFit/>
          </a:bodyPr>
          <a:lstStyle/>
          <a:p>
            <a:r>
              <a:rPr lang="en-US" dirty="0">
                <a:solidFill>
                  <a:srgbClr val="66FFFF"/>
                </a:solidFill>
              </a:rPr>
              <a:t>3” pipe &amp; valve</a:t>
            </a:r>
          </a:p>
        </p:txBody>
      </p:sp>
      <p:sp>
        <p:nvSpPr>
          <p:cNvPr id="14" name="Rectangle 13">
            <a:extLst>
              <a:ext uri="{FF2B5EF4-FFF2-40B4-BE49-F238E27FC236}">
                <a16:creationId xmlns:a16="http://schemas.microsoft.com/office/drawing/2014/main" id="{926E2614-2497-448B-905B-638BB59F215F}"/>
              </a:ext>
            </a:extLst>
          </p:cNvPr>
          <p:cNvSpPr/>
          <p:nvPr/>
        </p:nvSpPr>
        <p:spPr>
          <a:xfrm rot="5400000">
            <a:off x="10683241" y="3028103"/>
            <a:ext cx="45719" cy="5029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a:extLst>
              <a:ext uri="{FF2B5EF4-FFF2-40B4-BE49-F238E27FC236}">
                <a16:creationId xmlns:a16="http://schemas.microsoft.com/office/drawing/2014/main" id="{EADF0AF4-666E-42EE-B489-364A18C08C9F}"/>
              </a:ext>
            </a:extLst>
          </p:cNvPr>
          <p:cNvCxnSpPr/>
          <p:nvPr/>
        </p:nvCxnSpPr>
        <p:spPr>
          <a:xfrm>
            <a:off x="7024680" y="1692696"/>
            <a:ext cx="548640" cy="0"/>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EB78DCAC-A5E5-4D7D-BE17-1EE2EBB68750}"/>
              </a:ext>
            </a:extLst>
          </p:cNvPr>
          <p:cNvSpPr/>
          <p:nvPr/>
        </p:nvSpPr>
        <p:spPr>
          <a:xfrm>
            <a:off x="9781836" y="3383281"/>
            <a:ext cx="1430312"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a:extLst>
              <a:ext uri="{FF2B5EF4-FFF2-40B4-BE49-F238E27FC236}">
                <a16:creationId xmlns:a16="http://schemas.microsoft.com/office/drawing/2014/main" id="{12CF6F37-BCCD-4CFD-A1C8-CEF78F469907}"/>
              </a:ext>
            </a:extLst>
          </p:cNvPr>
          <p:cNvCxnSpPr>
            <a:cxnSpLocks/>
          </p:cNvCxnSpPr>
          <p:nvPr/>
        </p:nvCxnSpPr>
        <p:spPr>
          <a:xfrm>
            <a:off x="6096000" y="3036333"/>
            <a:ext cx="1430312" cy="0"/>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9137F64F-A787-47E1-8C49-FF05F5F27C1D}"/>
              </a:ext>
            </a:extLst>
          </p:cNvPr>
          <p:cNvSpPr txBox="1"/>
          <p:nvPr/>
        </p:nvSpPr>
        <p:spPr>
          <a:xfrm>
            <a:off x="6612388" y="2994646"/>
            <a:ext cx="412292" cy="307777"/>
          </a:xfrm>
          <a:prstGeom prst="rect">
            <a:avLst/>
          </a:prstGeom>
          <a:noFill/>
        </p:spPr>
        <p:txBody>
          <a:bodyPr wrap="none" rtlCol="0">
            <a:spAutoFit/>
          </a:bodyPr>
          <a:lstStyle/>
          <a:p>
            <a:r>
              <a:rPr lang="en-US" sz="1400" dirty="0">
                <a:solidFill>
                  <a:srgbClr val="FF00FF"/>
                </a:solidFill>
              </a:rPr>
              <a:t>24’</a:t>
            </a:r>
          </a:p>
        </p:txBody>
      </p:sp>
      <p:sp>
        <p:nvSpPr>
          <p:cNvPr id="26" name="TextBox 25">
            <a:extLst>
              <a:ext uri="{FF2B5EF4-FFF2-40B4-BE49-F238E27FC236}">
                <a16:creationId xmlns:a16="http://schemas.microsoft.com/office/drawing/2014/main" id="{EFCAF6B7-F564-405C-ABC9-E4DBB8757936}"/>
              </a:ext>
            </a:extLst>
          </p:cNvPr>
          <p:cNvSpPr txBox="1"/>
          <p:nvPr/>
        </p:nvSpPr>
        <p:spPr>
          <a:xfrm>
            <a:off x="7011284" y="1228945"/>
            <a:ext cx="534121" cy="369332"/>
          </a:xfrm>
          <a:prstGeom prst="rect">
            <a:avLst/>
          </a:prstGeom>
          <a:noFill/>
        </p:spPr>
        <p:txBody>
          <a:bodyPr wrap="none" rtlCol="0">
            <a:spAutoFit/>
          </a:bodyPr>
          <a:lstStyle/>
          <a:p>
            <a:r>
              <a:rPr lang="en-US" dirty="0">
                <a:solidFill>
                  <a:srgbClr val="FFCCFF"/>
                </a:solidFill>
              </a:rPr>
              <a:t>9.5’</a:t>
            </a:r>
          </a:p>
        </p:txBody>
      </p:sp>
      <p:cxnSp>
        <p:nvCxnSpPr>
          <p:cNvPr id="27" name="Straight Arrow Connector 26">
            <a:extLst>
              <a:ext uri="{FF2B5EF4-FFF2-40B4-BE49-F238E27FC236}">
                <a16:creationId xmlns:a16="http://schemas.microsoft.com/office/drawing/2014/main" id="{F027A919-284D-4C2A-AD83-EE269DF7D478}"/>
              </a:ext>
            </a:extLst>
          </p:cNvPr>
          <p:cNvCxnSpPr>
            <a:cxnSpLocks/>
          </p:cNvCxnSpPr>
          <p:nvPr/>
        </p:nvCxnSpPr>
        <p:spPr>
          <a:xfrm>
            <a:off x="7627567" y="1760521"/>
            <a:ext cx="0" cy="749279"/>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5512BAE7-2114-4783-9B75-D4349FC6C2D0}"/>
              </a:ext>
            </a:extLst>
          </p:cNvPr>
          <p:cNvSpPr txBox="1"/>
          <p:nvPr/>
        </p:nvSpPr>
        <p:spPr>
          <a:xfrm>
            <a:off x="7728207" y="1807450"/>
            <a:ext cx="476412" cy="369332"/>
          </a:xfrm>
          <a:prstGeom prst="rect">
            <a:avLst/>
          </a:prstGeom>
          <a:noFill/>
        </p:spPr>
        <p:txBody>
          <a:bodyPr wrap="none" rtlCol="0">
            <a:spAutoFit/>
          </a:bodyPr>
          <a:lstStyle/>
          <a:p>
            <a:r>
              <a:rPr lang="en-US" dirty="0">
                <a:solidFill>
                  <a:srgbClr val="FFCCFF"/>
                </a:solidFill>
              </a:rPr>
              <a:t>12’</a:t>
            </a:r>
          </a:p>
        </p:txBody>
      </p:sp>
      <p:cxnSp>
        <p:nvCxnSpPr>
          <p:cNvPr id="32" name="Straight Connector 31">
            <a:extLst>
              <a:ext uri="{FF2B5EF4-FFF2-40B4-BE49-F238E27FC236}">
                <a16:creationId xmlns:a16="http://schemas.microsoft.com/office/drawing/2014/main" id="{64BA3599-8734-434B-A170-A73DFC4E123F}"/>
              </a:ext>
            </a:extLst>
          </p:cNvPr>
          <p:cNvCxnSpPr>
            <a:cxnSpLocks/>
            <a:endCxn id="11" idx="1"/>
          </p:cNvCxnSpPr>
          <p:nvPr/>
        </p:nvCxnSpPr>
        <p:spPr>
          <a:xfrm flipV="1">
            <a:off x="6908551" y="2004821"/>
            <a:ext cx="369250" cy="309576"/>
          </a:xfrm>
          <a:prstGeom prst="line">
            <a:avLst/>
          </a:prstGeom>
          <a:ln>
            <a:prstDash val="sysDot"/>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C7BB7A75-2214-4BB6-9606-39616AD53EE0}"/>
              </a:ext>
            </a:extLst>
          </p:cNvPr>
          <p:cNvSpPr txBox="1"/>
          <p:nvPr/>
        </p:nvSpPr>
        <p:spPr>
          <a:xfrm>
            <a:off x="6367188" y="2342564"/>
            <a:ext cx="887935" cy="276999"/>
          </a:xfrm>
          <a:prstGeom prst="rect">
            <a:avLst/>
          </a:prstGeom>
          <a:noFill/>
        </p:spPr>
        <p:txBody>
          <a:bodyPr wrap="none" rtlCol="0">
            <a:spAutoFit/>
          </a:bodyPr>
          <a:lstStyle/>
          <a:p>
            <a:r>
              <a:rPr lang="en-US" sz="1200" dirty="0"/>
              <a:t>Fish Screen</a:t>
            </a:r>
          </a:p>
        </p:txBody>
      </p:sp>
      <p:sp>
        <p:nvSpPr>
          <p:cNvPr id="36" name="TextBox 35">
            <a:extLst>
              <a:ext uri="{FF2B5EF4-FFF2-40B4-BE49-F238E27FC236}">
                <a16:creationId xmlns:a16="http://schemas.microsoft.com/office/drawing/2014/main" id="{D19FB92C-0D03-4962-8427-7DE38BC79BDB}"/>
              </a:ext>
            </a:extLst>
          </p:cNvPr>
          <p:cNvSpPr txBox="1"/>
          <p:nvPr/>
        </p:nvSpPr>
        <p:spPr>
          <a:xfrm>
            <a:off x="6476102" y="2620955"/>
            <a:ext cx="889026" cy="276999"/>
          </a:xfrm>
          <a:prstGeom prst="rect">
            <a:avLst/>
          </a:prstGeom>
          <a:noFill/>
        </p:spPr>
        <p:txBody>
          <a:bodyPr wrap="none" rtlCol="0">
            <a:spAutoFit/>
          </a:bodyPr>
          <a:lstStyle/>
          <a:p>
            <a:r>
              <a:rPr lang="en-US" sz="1200" dirty="0"/>
              <a:t>Picket Lead</a:t>
            </a:r>
          </a:p>
        </p:txBody>
      </p:sp>
      <p:cxnSp>
        <p:nvCxnSpPr>
          <p:cNvPr id="37" name="Straight Connector 36">
            <a:extLst>
              <a:ext uri="{FF2B5EF4-FFF2-40B4-BE49-F238E27FC236}">
                <a16:creationId xmlns:a16="http://schemas.microsoft.com/office/drawing/2014/main" id="{19C90D9A-7EA5-435E-A734-CFD581B9AA0B}"/>
              </a:ext>
            </a:extLst>
          </p:cNvPr>
          <p:cNvCxnSpPr>
            <a:cxnSpLocks/>
          </p:cNvCxnSpPr>
          <p:nvPr/>
        </p:nvCxnSpPr>
        <p:spPr>
          <a:xfrm flipV="1">
            <a:off x="7073856" y="2400665"/>
            <a:ext cx="362534" cy="316532"/>
          </a:xfrm>
          <a:prstGeom prst="line">
            <a:avLst/>
          </a:prstGeom>
          <a:ln>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F01CFE11-3C7F-4C3B-8D90-742D5C4A033B}"/>
              </a:ext>
            </a:extLst>
          </p:cNvPr>
          <p:cNvCxnSpPr>
            <a:cxnSpLocks/>
          </p:cNvCxnSpPr>
          <p:nvPr/>
        </p:nvCxnSpPr>
        <p:spPr>
          <a:xfrm rot="5400000">
            <a:off x="4845042" y="3292141"/>
            <a:ext cx="3063240" cy="0"/>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5E7F4E11-B580-46FD-9F40-3DDEAC133BE5}"/>
              </a:ext>
            </a:extLst>
          </p:cNvPr>
          <p:cNvSpPr/>
          <p:nvPr/>
        </p:nvSpPr>
        <p:spPr>
          <a:xfrm rot="5400000">
            <a:off x="3586524" y="3286813"/>
            <a:ext cx="306324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E2AC70A2-6C73-4263-891C-7A48DCCEF754}"/>
              </a:ext>
            </a:extLst>
          </p:cNvPr>
          <p:cNvSpPr txBox="1"/>
          <p:nvPr/>
        </p:nvSpPr>
        <p:spPr>
          <a:xfrm>
            <a:off x="6308463" y="3663533"/>
            <a:ext cx="412292" cy="307777"/>
          </a:xfrm>
          <a:prstGeom prst="rect">
            <a:avLst/>
          </a:prstGeom>
          <a:noFill/>
        </p:spPr>
        <p:txBody>
          <a:bodyPr wrap="square" rtlCol="0">
            <a:spAutoFit/>
          </a:bodyPr>
          <a:lstStyle/>
          <a:p>
            <a:r>
              <a:rPr lang="en-US" sz="1400" dirty="0">
                <a:solidFill>
                  <a:srgbClr val="FF00FF"/>
                </a:solidFill>
              </a:rPr>
              <a:t>52’</a:t>
            </a:r>
          </a:p>
        </p:txBody>
      </p:sp>
      <p:cxnSp>
        <p:nvCxnSpPr>
          <p:cNvPr id="43" name="Straight Arrow Connector 42">
            <a:extLst>
              <a:ext uri="{FF2B5EF4-FFF2-40B4-BE49-F238E27FC236}">
                <a16:creationId xmlns:a16="http://schemas.microsoft.com/office/drawing/2014/main" id="{C83871C4-4B2B-49AB-B9F3-4AFCE17F29FE}"/>
              </a:ext>
            </a:extLst>
          </p:cNvPr>
          <p:cNvCxnSpPr>
            <a:cxnSpLocks/>
          </p:cNvCxnSpPr>
          <p:nvPr/>
        </p:nvCxnSpPr>
        <p:spPr>
          <a:xfrm>
            <a:off x="6028765" y="4650904"/>
            <a:ext cx="279698" cy="0"/>
          </a:xfrm>
          <a:prstGeom prst="straightConnector1">
            <a:avLst/>
          </a:prstGeom>
          <a:ln>
            <a:solidFill>
              <a:srgbClr val="0066FF"/>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D0ECF704-F658-430D-9425-7D174A7F3C0D}"/>
              </a:ext>
            </a:extLst>
          </p:cNvPr>
          <p:cNvCxnSpPr>
            <a:cxnSpLocks/>
          </p:cNvCxnSpPr>
          <p:nvPr/>
        </p:nvCxnSpPr>
        <p:spPr>
          <a:xfrm rot="16200000" flipV="1">
            <a:off x="7283495" y="4044821"/>
            <a:ext cx="279698" cy="0"/>
          </a:xfrm>
          <a:prstGeom prst="straightConnector1">
            <a:avLst/>
          </a:prstGeom>
          <a:ln>
            <a:solidFill>
              <a:srgbClr val="0066FF"/>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5ED7093B-CE79-4241-9D5E-14DEB91431BD}"/>
              </a:ext>
            </a:extLst>
          </p:cNvPr>
          <p:cNvCxnSpPr>
            <a:cxnSpLocks/>
          </p:cNvCxnSpPr>
          <p:nvPr/>
        </p:nvCxnSpPr>
        <p:spPr>
          <a:xfrm rot="16200000" flipV="1">
            <a:off x="7296541" y="2819863"/>
            <a:ext cx="279698" cy="0"/>
          </a:xfrm>
          <a:prstGeom prst="straightConnector1">
            <a:avLst/>
          </a:prstGeom>
          <a:ln>
            <a:solidFill>
              <a:srgbClr val="0066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26130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1B08F9-D42D-42F9-959B-4F9070117DF0}"/>
              </a:ext>
            </a:extLst>
          </p:cNvPr>
          <p:cNvSpPr>
            <a:spLocks noGrp="1"/>
          </p:cNvSpPr>
          <p:nvPr>
            <p:ph type="body" sz="quarter" idx="13"/>
          </p:nvPr>
        </p:nvSpPr>
        <p:spPr/>
        <p:txBody>
          <a:bodyPr/>
          <a:lstStyle/>
          <a:p>
            <a:r>
              <a:rPr lang="en-US" dirty="0"/>
              <a:t>Corner of lower turning basin:</a:t>
            </a:r>
          </a:p>
        </p:txBody>
      </p:sp>
      <p:sp>
        <p:nvSpPr>
          <p:cNvPr id="3" name="Title 2">
            <a:extLst>
              <a:ext uri="{FF2B5EF4-FFF2-40B4-BE49-F238E27FC236}">
                <a16:creationId xmlns:a16="http://schemas.microsoft.com/office/drawing/2014/main" id="{CE418F82-B258-4A6E-81B1-DFB9D194D375}"/>
              </a:ext>
            </a:extLst>
          </p:cNvPr>
          <p:cNvSpPr>
            <a:spLocks noGrp="1"/>
          </p:cNvSpPr>
          <p:nvPr>
            <p:ph type="title"/>
          </p:nvPr>
        </p:nvSpPr>
        <p:spPr/>
        <p:txBody>
          <a:bodyPr/>
          <a:lstStyle/>
          <a:p>
            <a:r>
              <a:rPr lang="en-US" dirty="0"/>
              <a:t>photos</a:t>
            </a:r>
          </a:p>
        </p:txBody>
      </p:sp>
      <p:sp>
        <p:nvSpPr>
          <p:cNvPr id="6" name="Text Placeholder 5">
            <a:extLst>
              <a:ext uri="{FF2B5EF4-FFF2-40B4-BE49-F238E27FC236}">
                <a16:creationId xmlns:a16="http://schemas.microsoft.com/office/drawing/2014/main" id="{32631C9E-8CDD-4CC5-A036-DA88D80E7591}"/>
              </a:ext>
            </a:extLst>
          </p:cNvPr>
          <p:cNvSpPr>
            <a:spLocks noGrp="1"/>
          </p:cNvSpPr>
          <p:nvPr>
            <p:ph type="body" sz="quarter" idx="20"/>
          </p:nvPr>
        </p:nvSpPr>
        <p:spPr/>
        <p:txBody>
          <a:bodyPr/>
          <a:lstStyle/>
          <a:p>
            <a:r>
              <a:rPr lang="en-US" dirty="0"/>
              <a:t>View from on top of the dam:</a:t>
            </a:r>
          </a:p>
        </p:txBody>
      </p:sp>
      <p:sp>
        <p:nvSpPr>
          <p:cNvPr id="7" name="Date Placeholder 6">
            <a:extLst>
              <a:ext uri="{FF2B5EF4-FFF2-40B4-BE49-F238E27FC236}">
                <a16:creationId xmlns:a16="http://schemas.microsoft.com/office/drawing/2014/main" id="{C53354F8-68F6-4301-A12D-E9FD61D5F738}"/>
              </a:ext>
            </a:extLst>
          </p:cNvPr>
          <p:cNvSpPr>
            <a:spLocks noGrp="1"/>
          </p:cNvSpPr>
          <p:nvPr>
            <p:ph type="dt" sz="half" idx="2"/>
          </p:nvPr>
        </p:nvSpPr>
        <p:spPr/>
        <p:txBody>
          <a:bodyPr/>
          <a:lstStyle/>
          <a:p>
            <a:fld id="{60F44404-F6BD-4895-AE9F-18D23BF18CF7}" type="datetime1">
              <a:rPr lang="en-US" smtClean="0"/>
              <a:t>9/21/2021</a:t>
            </a:fld>
            <a:endParaRPr lang="en-US" dirty="0"/>
          </a:p>
        </p:txBody>
      </p:sp>
      <p:pic>
        <p:nvPicPr>
          <p:cNvPr id="8" name="Content Placeholder 7">
            <a:extLst>
              <a:ext uri="{FF2B5EF4-FFF2-40B4-BE49-F238E27FC236}">
                <a16:creationId xmlns:a16="http://schemas.microsoft.com/office/drawing/2014/main" id="{4611E0BF-3C91-4A56-94F2-DBF9C51A9D3B}"/>
              </a:ext>
            </a:extLst>
          </p:cNvPr>
          <p:cNvPicPr>
            <a:picLocks noGrp="1"/>
          </p:cNvPicPr>
          <p:nvPr>
            <p:ph sz="quarter" idx="16"/>
          </p:nvPr>
        </p:nvPicPr>
        <p:blipFill>
          <a:blip r:embed="rId3" cstate="email">
            <a:extLst>
              <a:ext uri="{28A0092B-C50C-407E-A947-70E740481C1C}">
                <a14:useLocalDpi xmlns:a14="http://schemas.microsoft.com/office/drawing/2010/main" val="0"/>
              </a:ext>
            </a:extLst>
          </a:blip>
          <a:srcRect/>
          <a:stretch>
            <a:fillRect/>
          </a:stretch>
        </p:blipFill>
        <p:spPr bwMode="auto">
          <a:xfrm>
            <a:off x="733309" y="2390688"/>
            <a:ext cx="4788131" cy="3591098"/>
          </a:xfrm>
          <a:prstGeom prst="rect">
            <a:avLst/>
          </a:prstGeom>
          <a:noFill/>
          <a:ln>
            <a:noFill/>
          </a:ln>
        </p:spPr>
      </p:pic>
      <p:pic>
        <p:nvPicPr>
          <p:cNvPr id="9" name="Content Placeholder 8">
            <a:extLst>
              <a:ext uri="{FF2B5EF4-FFF2-40B4-BE49-F238E27FC236}">
                <a16:creationId xmlns:a16="http://schemas.microsoft.com/office/drawing/2014/main" id="{1F3B5643-E313-4999-BE93-4233D9E50D9C}"/>
              </a:ext>
            </a:extLst>
          </p:cNvPr>
          <p:cNvPicPr>
            <a:picLocks noGrp="1"/>
          </p:cNvPicPr>
          <p:nvPr>
            <p:ph sz="quarter" idx="19"/>
          </p:nvPr>
        </p:nvPicPr>
        <p:blipFill>
          <a:blip r:embed="rId4" cstate="email">
            <a:extLst>
              <a:ext uri="{28A0092B-C50C-407E-A947-70E740481C1C}">
                <a14:useLocalDpi xmlns:a14="http://schemas.microsoft.com/office/drawing/2010/main" val="0"/>
              </a:ext>
            </a:extLst>
          </a:blip>
          <a:srcRect/>
          <a:stretch>
            <a:fillRect/>
          </a:stretch>
        </p:blipFill>
        <p:spPr bwMode="auto">
          <a:xfrm>
            <a:off x="6639387" y="2367828"/>
            <a:ext cx="4850476" cy="3636818"/>
          </a:xfrm>
          <a:prstGeom prst="rect">
            <a:avLst/>
          </a:prstGeom>
          <a:noFill/>
          <a:ln>
            <a:noFill/>
          </a:ln>
        </p:spPr>
      </p:pic>
    </p:spTree>
    <p:extLst>
      <p:ext uri="{BB962C8B-B14F-4D97-AF65-F5344CB8AC3E}">
        <p14:creationId xmlns:p14="http://schemas.microsoft.com/office/powerpoint/2010/main" val="3911237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B8725F8-2736-4BA9-BEBE-A39F2DB17F44}"/>
              </a:ext>
            </a:extLst>
          </p:cNvPr>
          <p:cNvSpPr>
            <a:spLocks noGrp="1"/>
          </p:cNvSpPr>
          <p:nvPr>
            <p:ph type="body" sz="quarter" idx="13"/>
          </p:nvPr>
        </p:nvSpPr>
        <p:spPr/>
        <p:txBody>
          <a:bodyPr/>
          <a:lstStyle/>
          <a:p>
            <a:r>
              <a:rPr lang="en-US" dirty="0"/>
              <a:t>South ladder count station:</a:t>
            </a:r>
          </a:p>
        </p:txBody>
      </p:sp>
      <p:sp>
        <p:nvSpPr>
          <p:cNvPr id="3" name="Title 2">
            <a:extLst>
              <a:ext uri="{FF2B5EF4-FFF2-40B4-BE49-F238E27FC236}">
                <a16:creationId xmlns:a16="http://schemas.microsoft.com/office/drawing/2014/main" id="{2BBCB824-E8B7-47A4-A07C-6C9B67B86AA0}"/>
              </a:ext>
            </a:extLst>
          </p:cNvPr>
          <p:cNvSpPr>
            <a:spLocks noGrp="1"/>
          </p:cNvSpPr>
          <p:nvPr>
            <p:ph type="title"/>
          </p:nvPr>
        </p:nvSpPr>
        <p:spPr/>
        <p:txBody>
          <a:bodyPr/>
          <a:lstStyle/>
          <a:p>
            <a:r>
              <a:rPr lang="en-US" dirty="0"/>
              <a:t>photos</a:t>
            </a:r>
          </a:p>
        </p:txBody>
      </p:sp>
      <p:sp>
        <p:nvSpPr>
          <p:cNvPr id="6" name="Text Placeholder 5">
            <a:extLst>
              <a:ext uri="{FF2B5EF4-FFF2-40B4-BE49-F238E27FC236}">
                <a16:creationId xmlns:a16="http://schemas.microsoft.com/office/drawing/2014/main" id="{EC930AB4-A767-492A-8308-4C3E9903AF83}"/>
              </a:ext>
            </a:extLst>
          </p:cNvPr>
          <p:cNvSpPr>
            <a:spLocks noGrp="1"/>
          </p:cNvSpPr>
          <p:nvPr>
            <p:ph type="body" sz="quarter" idx="20"/>
          </p:nvPr>
        </p:nvSpPr>
        <p:spPr/>
        <p:txBody>
          <a:bodyPr/>
          <a:lstStyle/>
          <a:p>
            <a:r>
              <a:rPr lang="en-US" dirty="0"/>
              <a:t>South ladder picketed lead:</a:t>
            </a:r>
          </a:p>
        </p:txBody>
      </p:sp>
      <p:sp>
        <p:nvSpPr>
          <p:cNvPr id="7" name="Date Placeholder 6">
            <a:extLst>
              <a:ext uri="{FF2B5EF4-FFF2-40B4-BE49-F238E27FC236}">
                <a16:creationId xmlns:a16="http://schemas.microsoft.com/office/drawing/2014/main" id="{A2711F4B-5546-4093-85EF-162057B9B419}"/>
              </a:ext>
            </a:extLst>
          </p:cNvPr>
          <p:cNvSpPr>
            <a:spLocks noGrp="1"/>
          </p:cNvSpPr>
          <p:nvPr>
            <p:ph type="dt" sz="half" idx="2"/>
          </p:nvPr>
        </p:nvSpPr>
        <p:spPr/>
        <p:txBody>
          <a:bodyPr/>
          <a:lstStyle/>
          <a:p>
            <a:fld id="{60F44404-F6BD-4895-AE9F-18D23BF18CF7}" type="datetime1">
              <a:rPr lang="en-US" smtClean="0"/>
              <a:t>9/21/2021</a:t>
            </a:fld>
            <a:endParaRPr lang="en-US" dirty="0"/>
          </a:p>
        </p:txBody>
      </p:sp>
      <p:pic>
        <p:nvPicPr>
          <p:cNvPr id="19" name="Content Placeholder 18" descr="A picture containing outdoor, fence, ground&#10;&#10;Description automatically generated">
            <a:extLst>
              <a:ext uri="{FF2B5EF4-FFF2-40B4-BE49-F238E27FC236}">
                <a16:creationId xmlns:a16="http://schemas.microsoft.com/office/drawing/2014/main" id="{37C001A8-4DBB-46D2-9DF0-E3E25B873B9A}"/>
              </a:ext>
            </a:extLst>
          </p:cNvPr>
          <p:cNvPicPr>
            <a:picLocks noGrp="1" noChangeAspect="1"/>
          </p:cNvPicPr>
          <p:nvPr>
            <p:ph sz="quarter" idx="19"/>
          </p:nvPr>
        </p:nvPicPr>
        <p:blipFill>
          <a:blip r:embed="rId3" cstate="email">
            <a:extLst>
              <a:ext uri="{28A0092B-C50C-407E-A947-70E740481C1C}">
                <a14:useLocalDpi xmlns:a14="http://schemas.microsoft.com/office/drawing/2010/main" val="0"/>
              </a:ext>
            </a:extLst>
          </a:blip>
          <a:stretch>
            <a:fillRect/>
          </a:stretch>
        </p:blipFill>
        <p:spPr>
          <a:xfrm>
            <a:off x="7232253" y="1743075"/>
            <a:ext cx="3664743" cy="4886325"/>
          </a:xfrm>
        </p:spPr>
      </p:pic>
      <p:pic>
        <p:nvPicPr>
          <p:cNvPr id="17" name="Content Placeholder 16" descr="A picture containing water, outdoor, tree&#10;&#10;Description automatically generated">
            <a:extLst>
              <a:ext uri="{FF2B5EF4-FFF2-40B4-BE49-F238E27FC236}">
                <a16:creationId xmlns:a16="http://schemas.microsoft.com/office/drawing/2014/main" id="{1EB8CFFE-91D9-4115-A258-3E0D24FCD891}"/>
              </a:ext>
            </a:extLst>
          </p:cNvPr>
          <p:cNvPicPr>
            <a:picLocks noGrp="1" noChangeAspect="1"/>
          </p:cNvPicPr>
          <p:nvPr>
            <p:ph sz="quarter" idx="16"/>
          </p:nvPr>
        </p:nvPicPr>
        <p:blipFill>
          <a:blip r:embed="rId4" cstate="email">
            <a:extLst>
              <a:ext uri="{28A0092B-C50C-407E-A947-70E740481C1C}">
                <a14:useLocalDpi xmlns:a14="http://schemas.microsoft.com/office/drawing/2010/main" val="0"/>
              </a:ext>
            </a:extLst>
          </a:blip>
          <a:stretch>
            <a:fillRect/>
          </a:stretch>
        </p:blipFill>
        <p:spPr>
          <a:xfrm>
            <a:off x="1295003" y="1743075"/>
            <a:ext cx="3664743" cy="4886325"/>
          </a:xfrm>
        </p:spPr>
      </p:pic>
    </p:spTree>
    <p:extLst>
      <p:ext uri="{BB962C8B-B14F-4D97-AF65-F5344CB8AC3E}">
        <p14:creationId xmlns:p14="http://schemas.microsoft.com/office/powerpoint/2010/main" val="3515589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920CA3C-2945-4B26-927B-01E781E0E4A6}"/>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914400" y="914400"/>
            <a:ext cx="10553884" cy="5669280"/>
          </a:xfrm>
          <a:prstGeom prst="rect">
            <a:avLst/>
          </a:prstGeom>
        </p:spPr>
      </p:pic>
      <p:sp>
        <p:nvSpPr>
          <p:cNvPr id="4" name="Arrow: Bent 3">
            <a:extLst>
              <a:ext uri="{FF2B5EF4-FFF2-40B4-BE49-F238E27FC236}">
                <a16:creationId xmlns:a16="http://schemas.microsoft.com/office/drawing/2014/main" id="{AF148350-09BC-4127-99FA-875B345D9049}"/>
              </a:ext>
            </a:extLst>
          </p:cNvPr>
          <p:cNvSpPr/>
          <p:nvPr/>
        </p:nvSpPr>
        <p:spPr>
          <a:xfrm flipV="1">
            <a:off x="1256485" y="4006919"/>
            <a:ext cx="720260" cy="937337"/>
          </a:xfrm>
          <a:prstGeom prst="bentArrow">
            <a:avLst>
              <a:gd name="adj1" fmla="val 25000"/>
              <a:gd name="adj2" fmla="val 26329"/>
              <a:gd name="adj3" fmla="val 25000"/>
              <a:gd name="adj4" fmla="val 43750"/>
            </a:avLst>
          </a:prstGeom>
          <a:pattFill prst="wave">
            <a:fgClr>
              <a:schemeClr val="accent4">
                <a:lumMod val="60000"/>
                <a:lumOff val="40000"/>
              </a:schemeClr>
            </a:fgClr>
            <a:bgClr>
              <a:schemeClr val="accent4">
                <a:lumMod val="20000"/>
                <a:lumOff val="80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6" name="Arrow: Right 5">
            <a:extLst>
              <a:ext uri="{FF2B5EF4-FFF2-40B4-BE49-F238E27FC236}">
                <a16:creationId xmlns:a16="http://schemas.microsoft.com/office/drawing/2014/main" id="{0734003F-41E9-487A-BA4A-2B41076FC246}"/>
              </a:ext>
            </a:extLst>
          </p:cNvPr>
          <p:cNvSpPr/>
          <p:nvPr/>
        </p:nvSpPr>
        <p:spPr>
          <a:xfrm>
            <a:off x="2650732" y="4577850"/>
            <a:ext cx="1428108" cy="351265"/>
          </a:xfrm>
          <a:prstGeom prst="rightArrow">
            <a:avLst/>
          </a:prstGeom>
          <a:pattFill prst="wave">
            <a:fgClr>
              <a:schemeClr val="accent4">
                <a:lumMod val="60000"/>
                <a:lumOff val="40000"/>
              </a:schemeClr>
            </a:fgClr>
            <a:bgClr>
              <a:schemeClr val="accent4">
                <a:lumMod val="20000"/>
                <a:lumOff val="80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Arrow: Bent 23">
            <a:extLst>
              <a:ext uri="{FF2B5EF4-FFF2-40B4-BE49-F238E27FC236}">
                <a16:creationId xmlns:a16="http://schemas.microsoft.com/office/drawing/2014/main" id="{36C623F2-656C-4CEF-9A3E-8E2C62B9F7E0}"/>
              </a:ext>
            </a:extLst>
          </p:cNvPr>
          <p:cNvSpPr/>
          <p:nvPr/>
        </p:nvSpPr>
        <p:spPr>
          <a:xfrm rot="5400000" flipV="1">
            <a:off x="1326092" y="2766778"/>
            <a:ext cx="666370" cy="950895"/>
          </a:xfrm>
          <a:prstGeom prst="bentArrow">
            <a:avLst>
              <a:gd name="adj1" fmla="val 25000"/>
              <a:gd name="adj2" fmla="val 26329"/>
              <a:gd name="adj3" fmla="val 25000"/>
              <a:gd name="adj4" fmla="val 43750"/>
            </a:avLst>
          </a:prstGeom>
          <a:pattFill prst="wave">
            <a:fgClr>
              <a:schemeClr val="accent4">
                <a:lumMod val="60000"/>
                <a:lumOff val="40000"/>
              </a:schemeClr>
            </a:fgClr>
            <a:bgClr>
              <a:schemeClr val="accent4">
                <a:lumMod val="20000"/>
                <a:lumOff val="80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7" name="Arrow: Right 26">
            <a:extLst>
              <a:ext uri="{FF2B5EF4-FFF2-40B4-BE49-F238E27FC236}">
                <a16:creationId xmlns:a16="http://schemas.microsoft.com/office/drawing/2014/main" id="{02C8C37F-5F2B-4395-9E67-0BEFB931EE36}"/>
              </a:ext>
            </a:extLst>
          </p:cNvPr>
          <p:cNvSpPr/>
          <p:nvPr/>
        </p:nvSpPr>
        <p:spPr>
          <a:xfrm>
            <a:off x="5293878" y="4592992"/>
            <a:ext cx="1428108" cy="351265"/>
          </a:xfrm>
          <a:prstGeom prst="rightArrow">
            <a:avLst/>
          </a:prstGeom>
          <a:pattFill prst="wave">
            <a:fgClr>
              <a:schemeClr val="accent4">
                <a:lumMod val="60000"/>
                <a:lumOff val="40000"/>
              </a:schemeClr>
            </a:fgClr>
            <a:bgClr>
              <a:schemeClr val="accent4">
                <a:lumMod val="20000"/>
                <a:lumOff val="80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Arrow: Right 27">
            <a:extLst>
              <a:ext uri="{FF2B5EF4-FFF2-40B4-BE49-F238E27FC236}">
                <a16:creationId xmlns:a16="http://schemas.microsoft.com/office/drawing/2014/main" id="{E1BD6128-5C39-474E-9E1E-2FF9E069FC30}"/>
              </a:ext>
            </a:extLst>
          </p:cNvPr>
          <p:cNvSpPr/>
          <p:nvPr/>
        </p:nvSpPr>
        <p:spPr>
          <a:xfrm flipH="1">
            <a:off x="3329691" y="3867495"/>
            <a:ext cx="1428108" cy="424867"/>
          </a:xfrm>
          <a:prstGeom prst="rightArrow">
            <a:avLst/>
          </a:prstGeom>
          <a:pattFill prst="wave">
            <a:fgClr>
              <a:schemeClr val="accent4">
                <a:lumMod val="60000"/>
                <a:lumOff val="40000"/>
              </a:schemeClr>
            </a:fgClr>
            <a:bgClr>
              <a:schemeClr val="accent4">
                <a:lumMod val="20000"/>
                <a:lumOff val="80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Arrow: Right 28">
            <a:extLst>
              <a:ext uri="{FF2B5EF4-FFF2-40B4-BE49-F238E27FC236}">
                <a16:creationId xmlns:a16="http://schemas.microsoft.com/office/drawing/2014/main" id="{D342D9CD-891E-4FD6-827F-0AC6E34742B7}"/>
              </a:ext>
            </a:extLst>
          </p:cNvPr>
          <p:cNvSpPr/>
          <p:nvPr/>
        </p:nvSpPr>
        <p:spPr>
          <a:xfrm flipH="1">
            <a:off x="5932115" y="3869696"/>
            <a:ext cx="1428108" cy="351265"/>
          </a:xfrm>
          <a:prstGeom prst="rightArrow">
            <a:avLst/>
          </a:prstGeom>
          <a:pattFill prst="wave">
            <a:fgClr>
              <a:schemeClr val="accent4">
                <a:lumMod val="60000"/>
                <a:lumOff val="40000"/>
              </a:schemeClr>
            </a:fgClr>
            <a:bgClr>
              <a:schemeClr val="accent4">
                <a:lumMod val="20000"/>
                <a:lumOff val="80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1" name="Graphic 30" descr="Fish with solid fill">
            <a:extLst>
              <a:ext uri="{FF2B5EF4-FFF2-40B4-BE49-F238E27FC236}">
                <a16:creationId xmlns:a16="http://schemas.microsoft.com/office/drawing/2014/main" id="{1A641339-6F83-4AC8-9CC8-53FE749E5EC8}"/>
              </a:ext>
            </a:extLst>
          </p:cNvPr>
          <p:cNvPicPr>
            <a:picLocks noChangeAspect="1"/>
          </p:cNvPicPr>
          <p:nvPr/>
        </p:nvPicPr>
        <p:blipFill>
          <a:blip r:embed="rId4" cstate="email">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25837" y="2611779"/>
            <a:ext cx="356634" cy="356634"/>
          </a:xfrm>
          <a:prstGeom prst="rect">
            <a:avLst/>
          </a:prstGeom>
        </p:spPr>
      </p:pic>
      <p:pic>
        <p:nvPicPr>
          <p:cNvPr id="32" name="Graphic 31" descr="Fish with solid fill">
            <a:extLst>
              <a:ext uri="{FF2B5EF4-FFF2-40B4-BE49-F238E27FC236}">
                <a16:creationId xmlns:a16="http://schemas.microsoft.com/office/drawing/2014/main" id="{42FF5D05-9133-42DA-A7A2-7862D58A2988}"/>
              </a:ext>
            </a:extLst>
          </p:cNvPr>
          <p:cNvPicPr>
            <a:picLocks noChangeAspect="1"/>
          </p:cNvPicPr>
          <p:nvPr/>
        </p:nvPicPr>
        <p:blipFill>
          <a:blip r:embed="rId4" cstate="email">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96920" y="3827029"/>
            <a:ext cx="505801" cy="505801"/>
          </a:xfrm>
          <a:prstGeom prst="rect">
            <a:avLst/>
          </a:prstGeom>
        </p:spPr>
      </p:pic>
      <p:pic>
        <p:nvPicPr>
          <p:cNvPr id="33" name="Graphic 32" descr="Fish with solid fill">
            <a:extLst>
              <a:ext uri="{FF2B5EF4-FFF2-40B4-BE49-F238E27FC236}">
                <a16:creationId xmlns:a16="http://schemas.microsoft.com/office/drawing/2014/main" id="{37CC8A3E-3860-414A-88C0-521CBB3AB7EC}"/>
              </a:ext>
            </a:extLst>
          </p:cNvPr>
          <p:cNvPicPr>
            <a:picLocks noChangeAspect="1"/>
          </p:cNvPicPr>
          <p:nvPr/>
        </p:nvPicPr>
        <p:blipFill>
          <a:blip r:embed="rId4" cstate="email">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61383" y="3811887"/>
            <a:ext cx="505801" cy="505801"/>
          </a:xfrm>
          <a:prstGeom prst="rect">
            <a:avLst/>
          </a:prstGeom>
        </p:spPr>
      </p:pic>
      <p:pic>
        <p:nvPicPr>
          <p:cNvPr id="34" name="Graphic 33" descr="Fish with solid fill">
            <a:extLst>
              <a:ext uri="{FF2B5EF4-FFF2-40B4-BE49-F238E27FC236}">
                <a16:creationId xmlns:a16="http://schemas.microsoft.com/office/drawing/2014/main" id="{36BBAE86-3FEE-4C69-B159-CBB07606312A}"/>
              </a:ext>
            </a:extLst>
          </p:cNvPr>
          <p:cNvPicPr>
            <a:picLocks noChangeAspect="1"/>
          </p:cNvPicPr>
          <p:nvPr/>
        </p:nvPicPr>
        <p:blipFill>
          <a:blip r:embed="rId4" cstate="email">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2041344" y="4587622"/>
            <a:ext cx="356634" cy="356634"/>
          </a:xfrm>
          <a:prstGeom prst="rect">
            <a:avLst/>
          </a:prstGeom>
        </p:spPr>
      </p:pic>
      <p:pic>
        <p:nvPicPr>
          <p:cNvPr id="35" name="Graphic 34" descr="Fish with solid fill">
            <a:extLst>
              <a:ext uri="{FF2B5EF4-FFF2-40B4-BE49-F238E27FC236}">
                <a16:creationId xmlns:a16="http://schemas.microsoft.com/office/drawing/2014/main" id="{6E06B2BE-AA08-4347-A69B-2D0D4F65B16B}"/>
              </a:ext>
            </a:extLst>
          </p:cNvPr>
          <p:cNvPicPr>
            <a:picLocks noChangeAspect="1"/>
          </p:cNvPicPr>
          <p:nvPr/>
        </p:nvPicPr>
        <p:blipFill>
          <a:blip r:embed="rId4" cstate="email">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77576" y="3027786"/>
            <a:ext cx="356634" cy="356634"/>
          </a:xfrm>
          <a:prstGeom prst="rect">
            <a:avLst/>
          </a:prstGeom>
        </p:spPr>
      </p:pic>
      <p:pic>
        <p:nvPicPr>
          <p:cNvPr id="36" name="Graphic 35" descr="Fish with solid fill">
            <a:extLst>
              <a:ext uri="{FF2B5EF4-FFF2-40B4-BE49-F238E27FC236}">
                <a16:creationId xmlns:a16="http://schemas.microsoft.com/office/drawing/2014/main" id="{A5CA5DEF-31A4-43BB-90CC-CD2B2905FDAA}"/>
              </a:ext>
            </a:extLst>
          </p:cNvPr>
          <p:cNvPicPr>
            <a:picLocks noChangeAspect="1"/>
          </p:cNvPicPr>
          <p:nvPr/>
        </p:nvPicPr>
        <p:blipFill>
          <a:blip r:embed="rId4" cstate="email">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31878" y="2852653"/>
            <a:ext cx="356634" cy="356634"/>
          </a:xfrm>
          <a:prstGeom prst="rect">
            <a:avLst/>
          </a:prstGeom>
        </p:spPr>
      </p:pic>
      <p:pic>
        <p:nvPicPr>
          <p:cNvPr id="37" name="Graphic 36" descr="Fish with solid fill">
            <a:extLst>
              <a:ext uri="{FF2B5EF4-FFF2-40B4-BE49-F238E27FC236}">
                <a16:creationId xmlns:a16="http://schemas.microsoft.com/office/drawing/2014/main" id="{006D2758-F0CF-4F94-AB60-80AE127ED280}"/>
              </a:ext>
            </a:extLst>
          </p:cNvPr>
          <p:cNvPicPr>
            <a:picLocks noChangeAspect="1"/>
          </p:cNvPicPr>
          <p:nvPr/>
        </p:nvPicPr>
        <p:blipFill>
          <a:blip r:embed="rId4" cstate="email">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6200000">
            <a:off x="1119556" y="3633570"/>
            <a:ext cx="356634" cy="356634"/>
          </a:xfrm>
          <a:prstGeom prst="rect">
            <a:avLst/>
          </a:prstGeom>
        </p:spPr>
      </p:pic>
      <p:pic>
        <p:nvPicPr>
          <p:cNvPr id="38" name="Graphic 37" descr="Fish with solid fill">
            <a:extLst>
              <a:ext uri="{FF2B5EF4-FFF2-40B4-BE49-F238E27FC236}">
                <a16:creationId xmlns:a16="http://schemas.microsoft.com/office/drawing/2014/main" id="{283DE4EF-220A-448D-9FCD-82BF6C59BD21}"/>
              </a:ext>
            </a:extLst>
          </p:cNvPr>
          <p:cNvPicPr>
            <a:picLocks noChangeAspect="1"/>
          </p:cNvPicPr>
          <p:nvPr/>
        </p:nvPicPr>
        <p:blipFill>
          <a:blip r:embed="rId4" cstate="email">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7042539" y="4750798"/>
            <a:ext cx="356634" cy="356634"/>
          </a:xfrm>
          <a:prstGeom prst="rect">
            <a:avLst/>
          </a:prstGeom>
        </p:spPr>
      </p:pic>
      <p:pic>
        <p:nvPicPr>
          <p:cNvPr id="39" name="Graphic 38" descr="Fish with solid fill">
            <a:extLst>
              <a:ext uri="{FF2B5EF4-FFF2-40B4-BE49-F238E27FC236}">
                <a16:creationId xmlns:a16="http://schemas.microsoft.com/office/drawing/2014/main" id="{1F9A955A-39A6-430F-8172-A7B11B977C91}"/>
              </a:ext>
            </a:extLst>
          </p:cNvPr>
          <p:cNvPicPr>
            <a:picLocks noChangeAspect="1"/>
          </p:cNvPicPr>
          <p:nvPr/>
        </p:nvPicPr>
        <p:blipFill>
          <a:blip r:embed="rId4" cstate="email">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7483066" y="4435404"/>
            <a:ext cx="356634" cy="356634"/>
          </a:xfrm>
          <a:prstGeom prst="rect">
            <a:avLst/>
          </a:prstGeom>
        </p:spPr>
      </p:pic>
      <p:pic>
        <p:nvPicPr>
          <p:cNvPr id="40" name="Graphic 39" descr="Fish with solid fill">
            <a:extLst>
              <a:ext uri="{FF2B5EF4-FFF2-40B4-BE49-F238E27FC236}">
                <a16:creationId xmlns:a16="http://schemas.microsoft.com/office/drawing/2014/main" id="{E7778E95-D4A8-407B-85E2-A4F7BF76478A}"/>
              </a:ext>
            </a:extLst>
          </p:cNvPr>
          <p:cNvPicPr>
            <a:picLocks noChangeAspect="1"/>
          </p:cNvPicPr>
          <p:nvPr/>
        </p:nvPicPr>
        <p:blipFill>
          <a:blip r:embed="rId4" cstate="email">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4567845" y="4736415"/>
            <a:ext cx="356634" cy="356634"/>
          </a:xfrm>
          <a:prstGeom prst="rect">
            <a:avLst/>
          </a:prstGeom>
        </p:spPr>
      </p:pic>
      <p:pic>
        <p:nvPicPr>
          <p:cNvPr id="41" name="Graphic 40" descr="Fish with solid fill">
            <a:extLst>
              <a:ext uri="{FF2B5EF4-FFF2-40B4-BE49-F238E27FC236}">
                <a16:creationId xmlns:a16="http://schemas.microsoft.com/office/drawing/2014/main" id="{9D96C104-8101-475F-8148-5DE8DFCE464D}"/>
              </a:ext>
            </a:extLst>
          </p:cNvPr>
          <p:cNvPicPr>
            <a:picLocks noChangeAspect="1"/>
          </p:cNvPicPr>
          <p:nvPr/>
        </p:nvPicPr>
        <p:blipFill>
          <a:blip r:embed="rId4" cstate="email">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3434699" y="4409305"/>
            <a:ext cx="356634" cy="356634"/>
          </a:xfrm>
          <a:prstGeom prst="rect">
            <a:avLst/>
          </a:prstGeom>
        </p:spPr>
      </p:pic>
      <p:pic>
        <p:nvPicPr>
          <p:cNvPr id="42" name="Graphic 41" descr="Fish with solid fill">
            <a:extLst>
              <a:ext uri="{FF2B5EF4-FFF2-40B4-BE49-F238E27FC236}">
                <a16:creationId xmlns:a16="http://schemas.microsoft.com/office/drawing/2014/main" id="{7470015E-9059-4DAC-BF96-863198793A39}"/>
              </a:ext>
            </a:extLst>
          </p:cNvPr>
          <p:cNvPicPr>
            <a:picLocks noChangeAspect="1"/>
          </p:cNvPicPr>
          <p:nvPr/>
        </p:nvPicPr>
        <p:blipFill>
          <a:blip r:embed="rId4" cstate="email">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889895" y="3754360"/>
            <a:ext cx="356634" cy="356634"/>
          </a:xfrm>
          <a:prstGeom prst="rect">
            <a:avLst/>
          </a:prstGeom>
        </p:spPr>
      </p:pic>
      <p:pic>
        <p:nvPicPr>
          <p:cNvPr id="43" name="Graphic 42" descr="Fish with solid fill">
            <a:extLst>
              <a:ext uri="{FF2B5EF4-FFF2-40B4-BE49-F238E27FC236}">
                <a16:creationId xmlns:a16="http://schemas.microsoft.com/office/drawing/2014/main" id="{AE77E553-1C6B-4122-BAE1-1D212C893E10}"/>
              </a:ext>
            </a:extLst>
          </p:cNvPr>
          <p:cNvPicPr>
            <a:picLocks noChangeAspect="1"/>
          </p:cNvPicPr>
          <p:nvPr/>
        </p:nvPicPr>
        <p:blipFill>
          <a:blip r:embed="rId4" cstate="email">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505988" y="3752809"/>
            <a:ext cx="356634" cy="356634"/>
          </a:xfrm>
          <a:prstGeom prst="rect">
            <a:avLst/>
          </a:prstGeom>
        </p:spPr>
      </p:pic>
      <p:pic>
        <p:nvPicPr>
          <p:cNvPr id="44" name="Graphic 43" descr="Fish with solid fill">
            <a:extLst>
              <a:ext uri="{FF2B5EF4-FFF2-40B4-BE49-F238E27FC236}">
                <a16:creationId xmlns:a16="http://schemas.microsoft.com/office/drawing/2014/main" id="{E235CDDA-8E69-4E6A-AC39-05E8407DBDFD}"/>
              </a:ext>
            </a:extLst>
          </p:cNvPr>
          <p:cNvPicPr>
            <a:picLocks noChangeAspect="1"/>
          </p:cNvPicPr>
          <p:nvPr/>
        </p:nvPicPr>
        <p:blipFill>
          <a:blip r:embed="rId4" cstate="email">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3771393">
            <a:off x="1245669" y="4527234"/>
            <a:ext cx="356634" cy="356634"/>
          </a:xfrm>
          <a:prstGeom prst="rect">
            <a:avLst/>
          </a:prstGeom>
        </p:spPr>
      </p:pic>
      <p:pic>
        <p:nvPicPr>
          <p:cNvPr id="45" name="Graphic 44" descr="Fish with solid fill">
            <a:extLst>
              <a:ext uri="{FF2B5EF4-FFF2-40B4-BE49-F238E27FC236}">
                <a16:creationId xmlns:a16="http://schemas.microsoft.com/office/drawing/2014/main" id="{B126B934-F772-447D-86E3-B33E04E3A2F9}"/>
              </a:ext>
            </a:extLst>
          </p:cNvPr>
          <p:cNvPicPr>
            <a:picLocks noChangeAspect="1"/>
          </p:cNvPicPr>
          <p:nvPr/>
        </p:nvPicPr>
        <p:blipFill>
          <a:blip r:embed="rId4" cstate="email">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19209" y="4038324"/>
            <a:ext cx="356634" cy="356634"/>
          </a:xfrm>
          <a:prstGeom prst="rect">
            <a:avLst/>
          </a:prstGeom>
        </p:spPr>
      </p:pic>
      <p:pic>
        <p:nvPicPr>
          <p:cNvPr id="46" name="Graphic 45" descr="Fish with solid fill">
            <a:extLst>
              <a:ext uri="{FF2B5EF4-FFF2-40B4-BE49-F238E27FC236}">
                <a16:creationId xmlns:a16="http://schemas.microsoft.com/office/drawing/2014/main" id="{FEF9C96F-FE47-4297-8F43-3F12E9C7661B}"/>
              </a:ext>
            </a:extLst>
          </p:cNvPr>
          <p:cNvPicPr>
            <a:picLocks noChangeAspect="1"/>
          </p:cNvPicPr>
          <p:nvPr/>
        </p:nvPicPr>
        <p:blipFill>
          <a:blip r:embed="rId4" cstate="email">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98082" y="2914032"/>
            <a:ext cx="356634" cy="356634"/>
          </a:xfrm>
          <a:prstGeom prst="rect">
            <a:avLst/>
          </a:prstGeom>
        </p:spPr>
      </p:pic>
      <p:pic>
        <p:nvPicPr>
          <p:cNvPr id="47" name="Graphic 46" descr="Fish with solid fill">
            <a:extLst>
              <a:ext uri="{FF2B5EF4-FFF2-40B4-BE49-F238E27FC236}">
                <a16:creationId xmlns:a16="http://schemas.microsoft.com/office/drawing/2014/main" id="{4B957A4A-7E30-499D-93C5-3045872303ED}"/>
              </a:ext>
            </a:extLst>
          </p:cNvPr>
          <p:cNvPicPr>
            <a:picLocks noChangeAspect="1"/>
          </p:cNvPicPr>
          <p:nvPr/>
        </p:nvPicPr>
        <p:blipFill>
          <a:blip r:embed="rId4" cstate="email">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14286" y="4092208"/>
            <a:ext cx="356634" cy="356634"/>
          </a:xfrm>
          <a:prstGeom prst="rect">
            <a:avLst/>
          </a:prstGeom>
        </p:spPr>
      </p:pic>
      <p:pic>
        <p:nvPicPr>
          <p:cNvPr id="48" name="Graphic 47" descr="Fish with solid fill">
            <a:extLst>
              <a:ext uri="{FF2B5EF4-FFF2-40B4-BE49-F238E27FC236}">
                <a16:creationId xmlns:a16="http://schemas.microsoft.com/office/drawing/2014/main" id="{D32647A0-ACCA-4E16-9C57-FF04727B3130}"/>
              </a:ext>
            </a:extLst>
          </p:cNvPr>
          <p:cNvPicPr>
            <a:picLocks noChangeAspect="1"/>
          </p:cNvPicPr>
          <p:nvPr/>
        </p:nvPicPr>
        <p:blipFill>
          <a:blip r:embed="rId4" cstate="email">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9517002" flipH="1">
            <a:off x="8804008" y="4435404"/>
            <a:ext cx="356634" cy="356634"/>
          </a:xfrm>
          <a:prstGeom prst="rect">
            <a:avLst/>
          </a:prstGeom>
        </p:spPr>
      </p:pic>
      <p:pic>
        <p:nvPicPr>
          <p:cNvPr id="49" name="Graphic 48" descr="Fish with solid fill">
            <a:extLst>
              <a:ext uri="{FF2B5EF4-FFF2-40B4-BE49-F238E27FC236}">
                <a16:creationId xmlns:a16="http://schemas.microsoft.com/office/drawing/2014/main" id="{50717A3C-BE66-492D-B384-5920B29FC7F6}"/>
              </a:ext>
            </a:extLst>
          </p:cNvPr>
          <p:cNvPicPr>
            <a:picLocks noChangeAspect="1"/>
          </p:cNvPicPr>
          <p:nvPr/>
        </p:nvPicPr>
        <p:blipFill>
          <a:blip r:embed="rId4" cstate="email">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614435" y="3835797"/>
            <a:ext cx="356634" cy="356634"/>
          </a:xfrm>
          <a:prstGeom prst="rect">
            <a:avLst/>
          </a:prstGeom>
        </p:spPr>
      </p:pic>
      <p:sp>
        <p:nvSpPr>
          <p:cNvPr id="50" name="Arrow: Right 49">
            <a:extLst>
              <a:ext uri="{FF2B5EF4-FFF2-40B4-BE49-F238E27FC236}">
                <a16:creationId xmlns:a16="http://schemas.microsoft.com/office/drawing/2014/main" id="{3A01DB33-80E2-476B-855A-E9D4FA684DD5}"/>
              </a:ext>
            </a:extLst>
          </p:cNvPr>
          <p:cNvSpPr/>
          <p:nvPr/>
        </p:nvSpPr>
        <p:spPr>
          <a:xfrm flipH="1">
            <a:off x="5892759" y="2735403"/>
            <a:ext cx="1946941" cy="505801"/>
          </a:xfrm>
          <a:prstGeom prst="rightArrow">
            <a:avLst/>
          </a:prstGeom>
          <a:pattFill prst="wave">
            <a:fgClr>
              <a:schemeClr val="accent4">
                <a:lumMod val="60000"/>
                <a:lumOff val="40000"/>
              </a:schemeClr>
            </a:fgClr>
            <a:bgClr>
              <a:schemeClr val="accent4">
                <a:lumMod val="20000"/>
                <a:lumOff val="80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1" name="Graphic 50" descr="Fish with solid fill">
            <a:extLst>
              <a:ext uri="{FF2B5EF4-FFF2-40B4-BE49-F238E27FC236}">
                <a16:creationId xmlns:a16="http://schemas.microsoft.com/office/drawing/2014/main" id="{9F7F094D-CC2E-499F-8516-807989DC9149}"/>
              </a:ext>
            </a:extLst>
          </p:cNvPr>
          <p:cNvPicPr>
            <a:picLocks noChangeAspect="1"/>
          </p:cNvPicPr>
          <p:nvPr/>
        </p:nvPicPr>
        <p:blipFill>
          <a:blip r:embed="rId4" cstate="email">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53372" y="2930559"/>
            <a:ext cx="505801" cy="505801"/>
          </a:xfrm>
          <a:prstGeom prst="rect">
            <a:avLst/>
          </a:prstGeom>
        </p:spPr>
      </p:pic>
      <p:pic>
        <p:nvPicPr>
          <p:cNvPr id="52" name="Graphic 51" descr="Fish with solid fill">
            <a:extLst>
              <a:ext uri="{FF2B5EF4-FFF2-40B4-BE49-F238E27FC236}">
                <a16:creationId xmlns:a16="http://schemas.microsoft.com/office/drawing/2014/main" id="{5A967E2A-F702-496C-AE50-58D0ABF07162}"/>
              </a:ext>
            </a:extLst>
          </p:cNvPr>
          <p:cNvPicPr>
            <a:picLocks noChangeAspect="1"/>
          </p:cNvPicPr>
          <p:nvPr/>
        </p:nvPicPr>
        <p:blipFill>
          <a:blip r:embed="rId4" cstate="email">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326771" y="2601532"/>
            <a:ext cx="356634" cy="356634"/>
          </a:xfrm>
          <a:prstGeom prst="rect">
            <a:avLst/>
          </a:prstGeom>
        </p:spPr>
      </p:pic>
      <p:pic>
        <p:nvPicPr>
          <p:cNvPr id="53" name="Graphic 52" descr="Fish with solid fill">
            <a:extLst>
              <a:ext uri="{FF2B5EF4-FFF2-40B4-BE49-F238E27FC236}">
                <a16:creationId xmlns:a16="http://schemas.microsoft.com/office/drawing/2014/main" id="{E0A40D35-36A9-49B8-A81C-74AF864F0A10}"/>
              </a:ext>
            </a:extLst>
          </p:cNvPr>
          <p:cNvPicPr>
            <a:picLocks noChangeAspect="1"/>
          </p:cNvPicPr>
          <p:nvPr/>
        </p:nvPicPr>
        <p:blipFill>
          <a:blip r:embed="rId4" cstate="email">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942864" y="2599981"/>
            <a:ext cx="356634" cy="356634"/>
          </a:xfrm>
          <a:prstGeom prst="rect">
            <a:avLst/>
          </a:prstGeom>
        </p:spPr>
      </p:pic>
      <p:pic>
        <p:nvPicPr>
          <p:cNvPr id="54" name="Graphic 53" descr="Fish with solid fill">
            <a:extLst>
              <a:ext uri="{FF2B5EF4-FFF2-40B4-BE49-F238E27FC236}">
                <a16:creationId xmlns:a16="http://schemas.microsoft.com/office/drawing/2014/main" id="{E453B581-A6B4-43AB-8528-58C22917C9EF}"/>
              </a:ext>
            </a:extLst>
          </p:cNvPr>
          <p:cNvPicPr>
            <a:picLocks noChangeAspect="1"/>
          </p:cNvPicPr>
          <p:nvPr/>
        </p:nvPicPr>
        <p:blipFill>
          <a:blip r:embed="rId4" cstate="email">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51162" y="2939380"/>
            <a:ext cx="356634" cy="356634"/>
          </a:xfrm>
          <a:prstGeom prst="rect">
            <a:avLst/>
          </a:prstGeom>
        </p:spPr>
      </p:pic>
      <p:cxnSp>
        <p:nvCxnSpPr>
          <p:cNvPr id="56" name="Straight Connector 55">
            <a:extLst>
              <a:ext uri="{FF2B5EF4-FFF2-40B4-BE49-F238E27FC236}">
                <a16:creationId xmlns:a16="http://schemas.microsoft.com/office/drawing/2014/main" id="{27BD0F69-A913-4988-BE9E-7655DABF2458}"/>
              </a:ext>
            </a:extLst>
          </p:cNvPr>
          <p:cNvCxnSpPr>
            <a:cxnSpLocks/>
          </p:cNvCxnSpPr>
          <p:nvPr/>
        </p:nvCxnSpPr>
        <p:spPr>
          <a:xfrm>
            <a:off x="9000438" y="3811887"/>
            <a:ext cx="393480" cy="158204"/>
          </a:xfrm>
          <a:prstGeom prst="line">
            <a:avLst/>
          </a:prstGeom>
          <a:ln w="28575">
            <a:prstDash val="sysDot"/>
          </a:ln>
        </p:spPr>
        <p:style>
          <a:lnRef idx="1">
            <a:schemeClr val="accent6"/>
          </a:lnRef>
          <a:fillRef idx="0">
            <a:schemeClr val="accent6"/>
          </a:fillRef>
          <a:effectRef idx="0">
            <a:schemeClr val="accent6"/>
          </a:effectRef>
          <a:fontRef idx="minor">
            <a:schemeClr val="tx1"/>
          </a:fontRef>
        </p:style>
      </p:cxnSp>
      <p:cxnSp>
        <p:nvCxnSpPr>
          <p:cNvPr id="59" name="Straight Connector 58">
            <a:extLst>
              <a:ext uri="{FF2B5EF4-FFF2-40B4-BE49-F238E27FC236}">
                <a16:creationId xmlns:a16="http://schemas.microsoft.com/office/drawing/2014/main" id="{CDCC333F-4829-48E8-822D-A6DB01FE2D8A}"/>
              </a:ext>
            </a:extLst>
          </p:cNvPr>
          <p:cNvCxnSpPr>
            <a:cxnSpLocks/>
          </p:cNvCxnSpPr>
          <p:nvPr/>
        </p:nvCxnSpPr>
        <p:spPr>
          <a:xfrm>
            <a:off x="3765638" y="2689279"/>
            <a:ext cx="272979" cy="267336"/>
          </a:xfrm>
          <a:prstGeom prst="line">
            <a:avLst/>
          </a:prstGeom>
          <a:ln w="28575">
            <a:prstDash val="sysDot"/>
          </a:ln>
        </p:spPr>
        <p:style>
          <a:lnRef idx="1">
            <a:schemeClr val="accent6"/>
          </a:lnRef>
          <a:fillRef idx="0">
            <a:schemeClr val="accent6"/>
          </a:fillRef>
          <a:effectRef idx="0">
            <a:schemeClr val="accent6"/>
          </a:effectRef>
          <a:fontRef idx="minor">
            <a:schemeClr val="tx1"/>
          </a:fontRef>
        </p:style>
      </p:cxnSp>
      <p:sp>
        <p:nvSpPr>
          <p:cNvPr id="64" name="TextBox 63">
            <a:extLst>
              <a:ext uri="{FF2B5EF4-FFF2-40B4-BE49-F238E27FC236}">
                <a16:creationId xmlns:a16="http://schemas.microsoft.com/office/drawing/2014/main" id="{FA2A62CB-55B1-46F5-8E95-5CF4FE9CDD77}"/>
              </a:ext>
            </a:extLst>
          </p:cNvPr>
          <p:cNvSpPr txBox="1"/>
          <p:nvPr/>
        </p:nvSpPr>
        <p:spPr>
          <a:xfrm>
            <a:off x="1596043" y="1555902"/>
            <a:ext cx="1768743" cy="923330"/>
          </a:xfrm>
          <a:prstGeom prst="rect">
            <a:avLst/>
          </a:prstGeom>
          <a:solidFill>
            <a:schemeClr val="bg2">
              <a:lumMod val="60000"/>
              <a:lumOff val="40000"/>
            </a:schemeClr>
          </a:solidFill>
        </p:spPr>
        <p:txBody>
          <a:bodyPr wrap="square" rtlCol="0">
            <a:spAutoFit/>
          </a:bodyPr>
          <a:lstStyle/>
          <a:p>
            <a:pPr algn="r"/>
            <a:r>
              <a:rPr lang="en-US" dirty="0">
                <a:solidFill>
                  <a:srgbClr val="FF0000"/>
                </a:solidFill>
              </a:rPr>
              <a:t>Existing picket lead near count station</a:t>
            </a:r>
          </a:p>
        </p:txBody>
      </p:sp>
      <p:cxnSp>
        <p:nvCxnSpPr>
          <p:cNvPr id="66" name="Straight Arrow Connector 65">
            <a:extLst>
              <a:ext uri="{FF2B5EF4-FFF2-40B4-BE49-F238E27FC236}">
                <a16:creationId xmlns:a16="http://schemas.microsoft.com/office/drawing/2014/main" id="{5707294D-7291-41E3-8E5D-6AB0AD696D14}"/>
              </a:ext>
            </a:extLst>
          </p:cNvPr>
          <p:cNvCxnSpPr>
            <a:stCxn id="64" idx="3"/>
          </p:cNvCxnSpPr>
          <p:nvPr/>
        </p:nvCxnSpPr>
        <p:spPr>
          <a:xfrm>
            <a:off x="3364786" y="2017567"/>
            <a:ext cx="400852" cy="640279"/>
          </a:xfrm>
          <a:prstGeom prst="straightConnector1">
            <a:avLst/>
          </a:prstGeom>
          <a:ln w="28575">
            <a:tailEnd type="triangle"/>
          </a:ln>
        </p:spPr>
        <p:style>
          <a:lnRef idx="1">
            <a:schemeClr val="accent6"/>
          </a:lnRef>
          <a:fillRef idx="0">
            <a:schemeClr val="accent6"/>
          </a:fillRef>
          <a:effectRef idx="0">
            <a:schemeClr val="accent6"/>
          </a:effectRef>
          <a:fontRef idx="minor">
            <a:schemeClr val="tx1"/>
          </a:fontRef>
        </p:style>
      </p:cxnSp>
      <p:pic>
        <p:nvPicPr>
          <p:cNvPr id="68" name="Graphic 67" descr="Star with solid fill">
            <a:extLst>
              <a:ext uri="{FF2B5EF4-FFF2-40B4-BE49-F238E27FC236}">
                <a16:creationId xmlns:a16="http://schemas.microsoft.com/office/drawing/2014/main" id="{1D237377-3270-4878-A385-9E8EE0F80F08}"/>
              </a:ext>
            </a:extLst>
          </p:cNvPr>
          <p:cNvPicPr>
            <a:picLocks noChangeAspect="1"/>
          </p:cNvPicPr>
          <p:nvPr/>
        </p:nvPicPr>
        <p:blipFill>
          <a:blip r:embed="rId6" cstate="email">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099221" y="3545907"/>
            <a:ext cx="267329" cy="239238"/>
          </a:xfrm>
          <a:prstGeom prst="rect">
            <a:avLst/>
          </a:prstGeom>
        </p:spPr>
      </p:pic>
      <p:pic>
        <p:nvPicPr>
          <p:cNvPr id="70" name="Graphic 69" descr="Target with solid fill">
            <a:extLst>
              <a:ext uri="{FF2B5EF4-FFF2-40B4-BE49-F238E27FC236}">
                <a16:creationId xmlns:a16="http://schemas.microsoft.com/office/drawing/2014/main" id="{C29FCB29-834F-40CF-B71A-F04E8694042E}"/>
              </a:ext>
            </a:extLst>
          </p:cNvPr>
          <p:cNvPicPr>
            <a:picLocks noChangeAspect="1"/>
          </p:cNvPicPr>
          <p:nvPr/>
        </p:nvPicPr>
        <p:blipFill>
          <a:blip r:embed="rId8" cstate="email">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860750" y="5066464"/>
            <a:ext cx="505801" cy="505801"/>
          </a:xfrm>
          <a:prstGeom prst="rect">
            <a:avLst/>
          </a:prstGeom>
        </p:spPr>
      </p:pic>
      <p:pic>
        <p:nvPicPr>
          <p:cNvPr id="71" name="Graphic 70" descr="Star with solid fill">
            <a:extLst>
              <a:ext uri="{FF2B5EF4-FFF2-40B4-BE49-F238E27FC236}">
                <a16:creationId xmlns:a16="http://schemas.microsoft.com/office/drawing/2014/main" id="{3D3165CB-98C8-4193-ACB3-FF30C010823F}"/>
              </a:ext>
            </a:extLst>
          </p:cNvPr>
          <p:cNvPicPr>
            <a:picLocks noChangeAspect="1"/>
          </p:cNvPicPr>
          <p:nvPr/>
        </p:nvPicPr>
        <p:blipFill>
          <a:blip r:embed="rId6" cstate="email">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054687" y="3197122"/>
            <a:ext cx="267329" cy="239238"/>
          </a:xfrm>
          <a:prstGeom prst="rect">
            <a:avLst/>
          </a:prstGeom>
        </p:spPr>
      </p:pic>
      <p:cxnSp>
        <p:nvCxnSpPr>
          <p:cNvPr id="72" name="Straight Connector 71">
            <a:extLst>
              <a:ext uri="{FF2B5EF4-FFF2-40B4-BE49-F238E27FC236}">
                <a16:creationId xmlns:a16="http://schemas.microsoft.com/office/drawing/2014/main" id="{186F9E76-1A5C-49D5-B3F7-D8136F8E8264}"/>
              </a:ext>
            </a:extLst>
          </p:cNvPr>
          <p:cNvCxnSpPr>
            <a:cxnSpLocks/>
          </p:cNvCxnSpPr>
          <p:nvPr/>
        </p:nvCxnSpPr>
        <p:spPr>
          <a:xfrm flipV="1">
            <a:off x="3818073" y="3061925"/>
            <a:ext cx="200721" cy="203282"/>
          </a:xfrm>
          <a:prstGeom prst="line">
            <a:avLst/>
          </a:prstGeom>
          <a:ln w="28575">
            <a:prstDash val="sysDot"/>
          </a:ln>
        </p:spPr>
        <p:style>
          <a:lnRef idx="1">
            <a:schemeClr val="accent6"/>
          </a:lnRef>
          <a:fillRef idx="0">
            <a:schemeClr val="accent6"/>
          </a:fillRef>
          <a:effectRef idx="0">
            <a:schemeClr val="accent6"/>
          </a:effectRef>
          <a:fontRef idx="minor">
            <a:schemeClr val="tx1"/>
          </a:fontRef>
        </p:style>
      </p:cxnSp>
      <p:sp>
        <p:nvSpPr>
          <p:cNvPr id="55" name="TextBox 54">
            <a:extLst>
              <a:ext uri="{FF2B5EF4-FFF2-40B4-BE49-F238E27FC236}">
                <a16:creationId xmlns:a16="http://schemas.microsoft.com/office/drawing/2014/main" id="{4638C374-BDFA-4CE5-B35A-AB83B159A808}"/>
              </a:ext>
            </a:extLst>
          </p:cNvPr>
          <p:cNvSpPr txBox="1"/>
          <p:nvPr/>
        </p:nvSpPr>
        <p:spPr>
          <a:xfrm>
            <a:off x="10197037" y="3241204"/>
            <a:ext cx="1768743" cy="923330"/>
          </a:xfrm>
          <a:prstGeom prst="rect">
            <a:avLst/>
          </a:prstGeom>
          <a:solidFill>
            <a:schemeClr val="bg2">
              <a:lumMod val="60000"/>
              <a:lumOff val="40000"/>
            </a:schemeClr>
          </a:solidFill>
        </p:spPr>
        <p:txBody>
          <a:bodyPr wrap="square" rtlCol="0">
            <a:spAutoFit/>
          </a:bodyPr>
          <a:lstStyle/>
          <a:p>
            <a:r>
              <a:rPr lang="en-US" dirty="0">
                <a:solidFill>
                  <a:srgbClr val="FF0000"/>
                </a:solidFill>
              </a:rPr>
              <a:t>Proposed new picket lead in turning basin</a:t>
            </a:r>
          </a:p>
        </p:txBody>
      </p:sp>
      <p:cxnSp>
        <p:nvCxnSpPr>
          <p:cNvPr id="57" name="Straight Arrow Connector 56">
            <a:extLst>
              <a:ext uri="{FF2B5EF4-FFF2-40B4-BE49-F238E27FC236}">
                <a16:creationId xmlns:a16="http://schemas.microsoft.com/office/drawing/2014/main" id="{21B434A4-CB27-4C86-B459-54427C14263F}"/>
              </a:ext>
            </a:extLst>
          </p:cNvPr>
          <p:cNvCxnSpPr>
            <a:cxnSpLocks/>
            <a:stCxn id="55" idx="1"/>
          </p:cNvCxnSpPr>
          <p:nvPr/>
        </p:nvCxnSpPr>
        <p:spPr>
          <a:xfrm flipH="1">
            <a:off x="9366551" y="3702869"/>
            <a:ext cx="830486" cy="263450"/>
          </a:xfrm>
          <a:prstGeom prst="straightConnector1">
            <a:avLst/>
          </a:prstGeom>
          <a:ln w="28575">
            <a:tailEnd type="triangle"/>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7542191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B19937-5930-4A3C-B642-35DB69EA8AB5}"/>
              </a:ext>
            </a:extLst>
          </p:cNvPr>
          <p:cNvPicPr>
            <a:picLocks noChangeAspect="1"/>
          </p:cNvPicPr>
          <p:nvPr/>
        </p:nvPicPr>
        <p:blipFill>
          <a:blip r:embed="rId3"/>
          <a:stretch>
            <a:fillRect/>
          </a:stretch>
        </p:blipFill>
        <p:spPr>
          <a:xfrm>
            <a:off x="819058" y="914400"/>
            <a:ext cx="10553884" cy="5669280"/>
          </a:xfrm>
          <a:prstGeom prst="rect">
            <a:avLst/>
          </a:prstGeom>
        </p:spPr>
      </p:pic>
      <p:pic>
        <p:nvPicPr>
          <p:cNvPr id="4" name="Graphic 3" descr="Target with solid fill">
            <a:extLst>
              <a:ext uri="{FF2B5EF4-FFF2-40B4-BE49-F238E27FC236}">
                <a16:creationId xmlns:a16="http://schemas.microsoft.com/office/drawing/2014/main" id="{C3CBFB7F-2014-47F0-AF6D-02A805056316}"/>
              </a:ext>
            </a:extLst>
          </p:cNvPr>
          <p:cNvPicPr>
            <a:picLocks noChangeAspect="1"/>
          </p:cNvPicPr>
          <p:nvPr/>
        </p:nvPicPr>
        <p:blipFill>
          <a:blip r:embed="rId4" cstate="email">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83401" y="3852808"/>
            <a:ext cx="435186" cy="435186"/>
          </a:xfrm>
          <a:prstGeom prst="rect">
            <a:avLst/>
          </a:prstGeom>
        </p:spPr>
      </p:pic>
      <p:pic>
        <p:nvPicPr>
          <p:cNvPr id="5" name="Graphic 4" descr="Star with solid fill">
            <a:extLst>
              <a:ext uri="{FF2B5EF4-FFF2-40B4-BE49-F238E27FC236}">
                <a16:creationId xmlns:a16="http://schemas.microsoft.com/office/drawing/2014/main" id="{7FA930B5-5DD5-4EC3-A632-77014502178B}"/>
              </a:ext>
            </a:extLst>
          </p:cNvPr>
          <p:cNvPicPr>
            <a:picLocks noChangeAspect="1"/>
          </p:cNvPicPr>
          <p:nvPr/>
        </p:nvPicPr>
        <p:blipFill>
          <a:blip r:embed="rId6" cstate="email">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286018" y="2720082"/>
            <a:ext cx="435186" cy="435186"/>
          </a:xfrm>
          <a:prstGeom prst="rect">
            <a:avLst/>
          </a:prstGeom>
        </p:spPr>
      </p:pic>
      <p:pic>
        <p:nvPicPr>
          <p:cNvPr id="6" name="Graphic 5" descr="Star with solid fill">
            <a:extLst>
              <a:ext uri="{FF2B5EF4-FFF2-40B4-BE49-F238E27FC236}">
                <a16:creationId xmlns:a16="http://schemas.microsoft.com/office/drawing/2014/main" id="{E91A1B96-72F5-4DA9-91BC-435104115697}"/>
              </a:ext>
            </a:extLst>
          </p:cNvPr>
          <p:cNvPicPr>
            <a:picLocks noChangeAspect="1"/>
          </p:cNvPicPr>
          <p:nvPr/>
        </p:nvPicPr>
        <p:blipFill>
          <a:blip r:embed="rId6" cstate="email">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190276" y="3313854"/>
            <a:ext cx="435186" cy="435186"/>
          </a:xfrm>
          <a:prstGeom prst="rect">
            <a:avLst/>
          </a:prstGeom>
        </p:spPr>
      </p:pic>
      <p:sp>
        <p:nvSpPr>
          <p:cNvPr id="7" name="TextBox 6">
            <a:extLst>
              <a:ext uri="{FF2B5EF4-FFF2-40B4-BE49-F238E27FC236}">
                <a16:creationId xmlns:a16="http://schemas.microsoft.com/office/drawing/2014/main" id="{91E6AA92-47C3-43C9-BFDF-770CC8B8F777}"/>
              </a:ext>
            </a:extLst>
          </p:cNvPr>
          <p:cNvSpPr txBox="1"/>
          <p:nvPr/>
        </p:nvSpPr>
        <p:spPr>
          <a:xfrm>
            <a:off x="938483" y="1008496"/>
            <a:ext cx="2782722" cy="830997"/>
          </a:xfrm>
          <a:prstGeom prst="rect">
            <a:avLst/>
          </a:prstGeom>
          <a:solidFill>
            <a:srgbClr val="FFFFFF"/>
          </a:solidFill>
          <a:ln>
            <a:solidFill>
              <a:srgbClr val="FF0000"/>
            </a:solidFill>
          </a:ln>
        </p:spPr>
        <p:txBody>
          <a:bodyPr wrap="square" rtlCol="0">
            <a:spAutoFit/>
          </a:bodyPr>
          <a:lstStyle/>
          <a:p>
            <a:r>
              <a:rPr lang="en-US" sz="1200" dirty="0"/>
              <a:t>Construction of the count station source would require cranes from the deck above, and a longer pipe run down to the collection tank.</a:t>
            </a:r>
          </a:p>
        </p:txBody>
      </p:sp>
      <p:sp>
        <p:nvSpPr>
          <p:cNvPr id="9" name="TextBox 8">
            <a:extLst>
              <a:ext uri="{FF2B5EF4-FFF2-40B4-BE49-F238E27FC236}">
                <a16:creationId xmlns:a16="http://schemas.microsoft.com/office/drawing/2014/main" id="{591C807E-FCE5-486D-8259-5BFCDF500EE8}"/>
              </a:ext>
            </a:extLst>
          </p:cNvPr>
          <p:cNvSpPr txBox="1"/>
          <p:nvPr/>
        </p:nvSpPr>
        <p:spPr>
          <a:xfrm>
            <a:off x="7079436" y="1100828"/>
            <a:ext cx="2782722" cy="646331"/>
          </a:xfrm>
          <a:prstGeom prst="rect">
            <a:avLst/>
          </a:prstGeom>
          <a:solidFill>
            <a:srgbClr val="FFFFFF"/>
          </a:solidFill>
          <a:ln>
            <a:solidFill>
              <a:srgbClr val="FF0000"/>
            </a:solidFill>
          </a:ln>
        </p:spPr>
        <p:txBody>
          <a:bodyPr wrap="square" rtlCol="0">
            <a:spAutoFit/>
          </a:bodyPr>
          <a:lstStyle/>
          <a:p>
            <a:r>
              <a:rPr lang="en-US" sz="1200" dirty="0"/>
              <a:t>Construction of the lower source could be accomplished with Project staff and equipment that’s already on-site. </a:t>
            </a:r>
          </a:p>
        </p:txBody>
      </p:sp>
    </p:spTree>
    <p:extLst>
      <p:ext uri="{BB962C8B-B14F-4D97-AF65-F5344CB8AC3E}">
        <p14:creationId xmlns:p14="http://schemas.microsoft.com/office/powerpoint/2010/main" val="3956212174"/>
      </p:ext>
    </p:extLst>
  </p:cSld>
  <p:clrMapOvr>
    <a:masterClrMapping/>
  </p:clrMapOvr>
</p:sld>
</file>

<file path=ppt/theme/theme1.xml><?xml version="1.0" encoding="utf-8"?>
<a:theme xmlns:a="http://schemas.openxmlformats.org/drawingml/2006/main" name="Content Templates">
  <a:themeElements>
    <a:clrScheme name="USACE">
      <a:dk1>
        <a:srgbClr val="000000"/>
      </a:dk1>
      <a:lt1>
        <a:srgbClr val="83847A"/>
      </a:lt1>
      <a:dk2>
        <a:srgbClr val="FFFFFF"/>
      </a:dk2>
      <a:lt2>
        <a:srgbClr val="A3A3A3"/>
      </a:lt2>
      <a:accent1>
        <a:srgbClr val="82786F"/>
      </a:accent1>
      <a:accent2>
        <a:srgbClr val="6E8778"/>
      </a:accent2>
      <a:accent3>
        <a:srgbClr val="705C38"/>
      </a:accent3>
      <a:accent4>
        <a:srgbClr val="3E6682"/>
      </a:accent4>
      <a:accent5>
        <a:srgbClr val="663830"/>
      </a:accent5>
      <a:accent6>
        <a:srgbClr val="DF1F2E"/>
      </a:accent6>
      <a:hlink>
        <a:srgbClr val="3E6682"/>
      </a:hlink>
      <a:folHlink>
        <a:srgbClr val="DF1F2E"/>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4D202EBB-725C-4C87-B90A-DB065ED0BBF7}"/>
    </a:ext>
  </a:extLst>
</a:theme>
</file>

<file path=ppt/theme/theme2.xml><?xml version="1.0" encoding="utf-8"?>
<a:theme xmlns:a="http://schemas.openxmlformats.org/drawingml/2006/main" name="Chart Color Templates">
  <a:themeElements>
    <a:clrScheme name="USACE Charts">
      <a:dk1>
        <a:srgbClr val="000000"/>
      </a:dk1>
      <a:lt1>
        <a:srgbClr val="FFFFFF"/>
      </a:lt1>
      <a:dk2>
        <a:srgbClr val="3E6682"/>
      </a:dk2>
      <a:lt2>
        <a:srgbClr val="D9D9D9"/>
      </a:lt2>
      <a:accent1>
        <a:srgbClr val="50771B"/>
      </a:accent1>
      <a:accent2>
        <a:srgbClr val="FCAE3B"/>
      </a:accent2>
      <a:accent3>
        <a:srgbClr val="705C38"/>
      </a:accent3>
      <a:accent4>
        <a:srgbClr val="532476"/>
      </a:accent4>
      <a:accent5>
        <a:srgbClr val="DF1F2E"/>
      </a:accent5>
      <a:accent6>
        <a:srgbClr val="82786F"/>
      </a:accent6>
      <a:hlink>
        <a:srgbClr val="3E6682"/>
      </a:hlink>
      <a:folHlink>
        <a:srgbClr val="DF1F2E"/>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7A4F02DA-9F69-4CE8-8688-F5382440A1E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F49AD4CB50E594F953A461B8BAB27B5" ma:contentTypeVersion="3" ma:contentTypeDescription="Create a new document." ma:contentTypeScope="" ma:versionID="0bc7133a96692543442fb19de80e4687">
  <xsd:schema xmlns:xsd="http://www.w3.org/2001/XMLSchema" xmlns:xs="http://www.w3.org/2001/XMLSchema" xmlns:p="http://schemas.microsoft.com/office/2006/metadata/properties" xmlns:ns2="452d6419-4d0a-4c13-ad09-29367299d625" targetNamespace="http://schemas.microsoft.com/office/2006/metadata/properties" ma:root="true" ma:fieldsID="34c6f5eecafcf084b77d283099547ae5" ns2:_="">
    <xsd:import namespace="452d6419-4d0a-4c13-ad09-29367299d625"/>
    <xsd:element name="properties">
      <xsd:complexType>
        <xsd:sequence>
          <xsd:element name="documentManagement">
            <xsd:complexType>
              <xsd:all>
                <xsd:element ref="ns2:MediaServiceMetadata" minOccurs="0"/>
                <xsd:element ref="ns2:MediaServiceFastMetadata"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2d6419-4d0a-4c13-ad09-29367299d6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7CAE72E-856B-4DF4-A9F6-93C41667E9A0}">
  <ds:schemaRefs>
    <ds:schemaRef ds:uri="http://schemas.microsoft.com/sharepoint/v3/contenttype/forms"/>
  </ds:schemaRefs>
</ds:datastoreItem>
</file>

<file path=customXml/itemProps2.xml><?xml version="1.0" encoding="utf-8"?>
<ds:datastoreItem xmlns:ds="http://schemas.openxmlformats.org/officeDocument/2006/customXml" ds:itemID="{0B8C2CD5-50C2-4A7C-996A-3D6312B83669}">
  <ds:schemaRefs>
    <ds:schemaRef ds:uri="http://purl.org/dc/elements/1.1/"/>
    <ds:schemaRef ds:uri="18f88ba2-4714-4ce4-8806-1d85d427829f"/>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6D1914CC-70B3-4B42-A71B-C580C5E63B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52d6419-4d0a-4c13-ad09-29367299d6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10587</TotalTime>
  <Words>580</Words>
  <Application>Microsoft Office PowerPoint</Application>
  <PresentationFormat>Widescreen</PresentationFormat>
  <Paragraphs>57</Paragraphs>
  <Slides>9</Slides>
  <Notes>9</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9</vt:i4>
      </vt:variant>
    </vt:vector>
  </HeadingPairs>
  <TitlesOfParts>
    <vt:vector size="13" baseType="lpstr">
      <vt:lpstr>Arial</vt:lpstr>
      <vt:lpstr>Calibri</vt:lpstr>
      <vt:lpstr>Content Templates</vt:lpstr>
      <vt:lpstr>Chart Color Templates</vt:lpstr>
      <vt:lpstr>Views of S-3D-JDF-exit_section_assembly.dgn</vt:lpstr>
      <vt:lpstr>Concept</vt:lpstr>
      <vt:lpstr>PowerPoint Presentation</vt:lpstr>
      <vt:lpstr>PowerPoint Presentation</vt:lpstr>
      <vt:lpstr>PowerPoint Presentation</vt:lpstr>
      <vt:lpstr>photos</vt:lpstr>
      <vt:lpstr>photos</vt:lpstr>
      <vt:lpstr>PowerPoint Presentation</vt:lpstr>
      <vt:lpstr>PowerPoint Presentation</vt:lpstr>
    </vt:vector>
  </TitlesOfParts>
  <Company>United States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ELW</dc:creator>
  <cp:lastModifiedBy>Macdonald, Jacob B CIV USARMY CENWP (USA)</cp:lastModifiedBy>
  <cp:revision>381</cp:revision>
  <dcterms:created xsi:type="dcterms:W3CDTF">2017-02-20T05:10:01Z</dcterms:created>
  <dcterms:modified xsi:type="dcterms:W3CDTF">2021-09-21T21:11:47Z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0x010100CF49AD4CB50E594F953A461B8BAB27B5</vt:lpwstr>
  </property>
</Properties>
</file>